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9" r:id="rId2"/>
    <p:sldId id="264" r:id="rId3"/>
    <p:sldId id="265" r:id="rId4"/>
    <p:sldId id="260" r:id="rId5"/>
    <p:sldId id="259" r:id="rId6"/>
    <p:sldId id="258" r:id="rId7"/>
    <p:sldId id="262" r:id="rId8"/>
    <p:sldId id="261" r:id="rId9"/>
    <p:sldId id="263" r:id="rId10"/>
    <p:sldId id="268" r:id="rId11"/>
    <p:sldId id="267" r:id="rId12"/>
    <p:sldId id="271" r:id="rId13"/>
    <p:sldId id="270" r:id="rId14"/>
    <p:sldId id="266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5"/>
    <p:restoredTop sz="94742"/>
  </p:normalViewPr>
  <p:slideViewPr>
    <p:cSldViewPr snapToGrid="0">
      <p:cViewPr varScale="1">
        <p:scale>
          <a:sx n="95" d="100"/>
          <a:sy n="95" d="100"/>
        </p:scale>
        <p:origin x="200" y="139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DD1B9-884F-5F40-B1B8-54C3146D9D6B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01EE-582D-DB49-B73B-CA4A6FE50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01EE-582D-DB49-B73B-CA4A6FE500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0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01EE-582D-DB49-B73B-CA4A6FE500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5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01EE-582D-DB49-B73B-CA4A6FE500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01EE-582D-DB49-B73B-CA4A6FE500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9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CF58-4D77-4DA9-C6E0-CCE0BB95B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62417-8DF7-0B8A-70A6-265B849C9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6EEA3-10A0-3C11-66A3-F294FA6F1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54DB-F5BC-AC98-6DB7-68A3484E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5AAC-43BB-CA9A-EF8A-26C3AB3F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0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888B-3144-99E4-1CD0-E43826D6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2C09A-37F3-24BB-737E-86015A4EA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F0D93-4973-EBD4-B13F-B0691A170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99016-2361-0DDC-4FAA-C1969393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5D904-DBC8-658E-6B9E-4CE67B2B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D32BE-745B-04F8-8C2D-7795A6971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7667C-14F3-53D5-3D62-CB2C4816D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BFADE-440E-E4DE-A921-47C054C0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C2D87-1B03-8E92-DD14-43E2247B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21614-9919-530B-1B83-99A3733E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6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2895-DB70-63AF-FAD7-F6FC5E80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3D47-F0AE-E39D-400B-DC64DA675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C131C-2F45-C1F5-CF70-9B21997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B3626-6723-6407-0833-EE72DA1C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D4D0F-87EB-4827-F0D0-889389EE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8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BDCF-132F-28A6-18E8-91F14526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FD559-F71E-57A1-83EC-0E695B541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ECD3B-E6DA-C54B-E92D-9CFCFAFD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9C92-5369-120B-14B3-27E8DEFC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2C627-86F8-D0AF-EC7A-D570A37E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8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F6A4-BED0-4F0D-52CB-51ACECD6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0802-C282-626A-7DA9-F4B7A7167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80A31-24B2-AEF4-EB44-7000DA964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C8889-6A7A-6E0E-7CFF-BFA65083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F8885-166B-5D29-2536-AE266481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AE024-ABEB-F6BC-AE8D-4D13347E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66C3-1D4D-FB1F-FE43-B6F928C4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93446-959F-43A0-FE7A-F20BA9C5E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09239-EDF2-5DE6-B720-3DE267245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EC678-CEFB-B2D3-44B1-C32ABB600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027F-D831-44E5-C601-7ADBA7A38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F0A42-60D6-628C-E518-600E023A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82683-D618-58A9-AB89-B7D26C46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22009-709D-A26A-643B-D6F25911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13778-9937-66A6-77F3-DF479386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039BE-44FD-60D5-BB61-01D8D61F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20777-D1E0-E26E-BD9D-EB927855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08A65-D13E-0CCF-57A5-B74E839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4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12505-0B0D-9B2F-90A9-1AB457276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EDDBF-FF06-D812-85B2-7A5EAF6D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98A94-781C-C936-D3CC-BBCC68DD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0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1826-A9BF-45FC-7C97-A2E87B21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CD61-2CAE-7700-3C3C-5B9229433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E2DBA-9C90-069B-BFD5-9147B4B8A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8C10B-6E87-435C-13D0-7D4AFED3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D5D81-0EB6-0672-D132-8B09381C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292CE-80E5-B185-E759-04F7E72F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5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CCC4-591C-C75B-2F4C-1C92F125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03A9B-6EAF-ED25-47C6-E30B69E67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4C665-1923-0988-11E1-A71D5780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B3864-7178-3520-3513-5E23B78D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0E02-FA31-4249-A4DC-0580ADF9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A1334-DBB6-2FFC-5BCB-89FD25F1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F6203-EDDD-D232-735E-23612D0B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EE943-1621-21CA-C274-542EB58D3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88CEC-E834-6E13-10D4-B9DCCCC22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D212F-2ADD-2643-980A-156C78D0FD5F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0662-ED0E-E93B-6EDD-8564D9A2F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EC389-1C19-E4BB-512D-6751E76B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4F87E-EEDA-3943-A0A3-F672B9584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9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CC43B-0849-15DF-DE9B-EC58C71F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Uterus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E8D6-F8E7-421A-3FF6-34ED14464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03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D62F1E-8440-8481-239C-77138981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Fallopian Tubes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15957-047F-93A4-F853-8369AEE27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white object with a curved shape&#10;&#10;Description automatically generated with medium confidence">
            <a:extLst>
              <a:ext uri="{FF2B5EF4-FFF2-40B4-BE49-F238E27FC236}">
                <a16:creationId xmlns:a16="http://schemas.microsoft.com/office/drawing/2014/main" id="{DFABC230-D0EB-F7C1-DD9D-B02E3D0F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6657" t="-5498" r="-4380" b="31225"/>
          <a:stretch/>
        </p:blipFill>
        <p:spPr>
          <a:xfrm>
            <a:off x="6413405" y="1764328"/>
            <a:ext cx="5778595" cy="5093672"/>
          </a:xfrm>
          <a:prstGeom prst="rect">
            <a:avLst/>
          </a:prstGeom>
        </p:spPr>
      </p:pic>
      <p:pic>
        <p:nvPicPr>
          <p:cNvPr id="9" name="Picture 8" descr="A blue and green cable&#10;&#10;Description automatically generated">
            <a:extLst>
              <a:ext uri="{FF2B5EF4-FFF2-40B4-BE49-F238E27FC236}">
                <a16:creationId xmlns:a16="http://schemas.microsoft.com/office/drawing/2014/main" id="{E8A576BA-4EDB-44A0-E63B-086643A80A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5164" y="1926532"/>
            <a:ext cx="4892114" cy="2420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0E16E-7A14-79AC-DC19-A18896E4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Fallopian Tube – Right (#1 – 12)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75B04-6EBC-5FFF-E553-116E7E2E43D0}"/>
              </a:ext>
            </a:extLst>
          </p:cNvPr>
          <p:cNvSpPr txBox="1"/>
          <p:nvPr/>
        </p:nvSpPr>
        <p:spPr>
          <a:xfrm>
            <a:off x="9180409" y="4939816"/>
            <a:ext cx="272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16132-AFAD-446C-D3A2-D5E558918ED4}"/>
              </a:ext>
            </a:extLst>
          </p:cNvPr>
          <p:cNvSpPr txBox="1"/>
          <p:nvPr/>
        </p:nvSpPr>
        <p:spPr>
          <a:xfrm>
            <a:off x="7039676" y="2803293"/>
            <a:ext cx="169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 </a:t>
            </a:r>
            <a:r>
              <a:rPr lang="en-US" sz="1200" dirty="0"/>
              <a:t>Isthmus – Slice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3C2BB-81D7-7827-C061-D0A8F81674FB}"/>
              </a:ext>
            </a:extLst>
          </p:cNvPr>
          <p:cNvSpPr txBox="1"/>
          <p:nvPr/>
        </p:nvSpPr>
        <p:spPr>
          <a:xfrm>
            <a:off x="6902810" y="2405022"/>
            <a:ext cx="212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 </a:t>
            </a:r>
            <a:r>
              <a:rPr lang="en-US" sz="1200" dirty="0"/>
              <a:t>Isthmus – Slice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E057D-D0AB-7F13-C014-9FD2DF65B0DF}"/>
              </a:ext>
            </a:extLst>
          </p:cNvPr>
          <p:cNvSpPr txBox="1"/>
          <p:nvPr/>
        </p:nvSpPr>
        <p:spPr>
          <a:xfrm>
            <a:off x="6466012" y="2004489"/>
            <a:ext cx="212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 </a:t>
            </a:r>
            <a:r>
              <a:rPr lang="en-US" sz="1200" dirty="0"/>
              <a:t>Isthmus – Slice 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D9310C-DCED-13A2-AE28-AB6BC91AF014}"/>
              </a:ext>
            </a:extLst>
          </p:cNvPr>
          <p:cNvCxnSpPr>
            <a:cxnSpLocks/>
          </p:cNvCxnSpPr>
          <p:nvPr/>
        </p:nvCxnSpPr>
        <p:spPr>
          <a:xfrm flipH="1">
            <a:off x="6248133" y="3177048"/>
            <a:ext cx="188544" cy="2789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367567-E9F5-D1E2-FACB-886E925225E4}"/>
              </a:ext>
            </a:extLst>
          </p:cNvPr>
          <p:cNvCxnSpPr>
            <a:cxnSpLocks/>
          </p:cNvCxnSpPr>
          <p:nvPr/>
        </p:nvCxnSpPr>
        <p:spPr>
          <a:xfrm flipH="1">
            <a:off x="6450340" y="3316502"/>
            <a:ext cx="190513" cy="3186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D23080-E85A-95F5-97ED-E2A52A3C16D8}"/>
              </a:ext>
            </a:extLst>
          </p:cNvPr>
          <p:cNvCxnSpPr>
            <a:cxnSpLocks/>
          </p:cNvCxnSpPr>
          <p:nvPr/>
        </p:nvCxnSpPr>
        <p:spPr>
          <a:xfrm flipH="1">
            <a:off x="6274270" y="2402408"/>
            <a:ext cx="454347" cy="84410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F93453-293D-7C14-D972-A15C9C20D9E8}"/>
              </a:ext>
            </a:extLst>
          </p:cNvPr>
          <p:cNvCxnSpPr>
            <a:cxnSpLocks/>
          </p:cNvCxnSpPr>
          <p:nvPr/>
        </p:nvCxnSpPr>
        <p:spPr>
          <a:xfrm flipH="1">
            <a:off x="6478446" y="2714162"/>
            <a:ext cx="457822" cy="65218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357B34-0CF3-20C0-4AE6-DA25D716ADB3}"/>
              </a:ext>
            </a:extLst>
          </p:cNvPr>
          <p:cNvCxnSpPr>
            <a:cxnSpLocks/>
          </p:cNvCxnSpPr>
          <p:nvPr/>
        </p:nvCxnSpPr>
        <p:spPr>
          <a:xfrm flipH="1">
            <a:off x="6621508" y="3083562"/>
            <a:ext cx="442430" cy="43661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0E3805-4F9E-14DD-B419-D5050C87EC31}"/>
              </a:ext>
            </a:extLst>
          </p:cNvPr>
          <p:cNvCxnSpPr>
            <a:cxnSpLocks/>
          </p:cNvCxnSpPr>
          <p:nvPr/>
        </p:nvCxnSpPr>
        <p:spPr>
          <a:xfrm>
            <a:off x="3329376" y="2657982"/>
            <a:ext cx="263953" cy="30204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0130E0-A5FF-0466-6406-EB93569B6986}"/>
              </a:ext>
            </a:extLst>
          </p:cNvPr>
          <p:cNvCxnSpPr>
            <a:cxnSpLocks/>
          </p:cNvCxnSpPr>
          <p:nvPr/>
        </p:nvCxnSpPr>
        <p:spPr>
          <a:xfrm flipH="1">
            <a:off x="5106312" y="2458950"/>
            <a:ext cx="175805" cy="41643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50338C-6EDA-DA52-DF15-A76315EC755B}"/>
              </a:ext>
            </a:extLst>
          </p:cNvPr>
          <p:cNvSpPr txBox="1"/>
          <p:nvPr/>
        </p:nvSpPr>
        <p:spPr>
          <a:xfrm>
            <a:off x="4697832" y="1730488"/>
            <a:ext cx="170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 </a:t>
            </a:r>
            <a:r>
              <a:rPr lang="en-US" sz="1200" dirty="0"/>
              <a:t>Ampulla – Slice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43E96E-83F5-69A7-E891-FBEB9604646E}"/>
              </a:ext>
            </a:extLst>
          </p:cNvPr>
          <p:cNvSpPr txBox="1"/>
          <p:nvPr/>
        </p:nvSpPr>
        <p:spPr>
          <a:xfrm>
            <a:off x="2384220" y="1527561"/>
            <a:ext cx="177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 </a:t>
            </a:r>
            <a:r>
              <a:rPr lang="en-US" sz="1200" dirty="0"/>
              <a:t>Ampulla – Slice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D8675E-6917-71F5-73DC-AAE2468F2477}"/>
              </a:ext>
            </a:extLst>
          </p:cNvPr>
          <p:cNvSpPr txBox="1"/>
          <p:nvPr/>
        </p:nvSpPr>
        <p:spPr>
          <a:xfrm>
            <a:off x="393672" y="2792951"/>
            <a:ext cx="184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 </a:t>
            </a:r>
            <a:r>
              <a:rPr lang="en-US" sz="1200" dirty="0"/>
              <a:t>Ampulla – Slice 3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2FA3C6-5E40-CA28-6112-686A396E3257}"/>
              </a:ext>
            </a:extLst>
          </p:cNvPr>
          <p:cNvCxnSpPr>
            <a:cxnSpLocks/>
          </p:cNvCxnSpPr>
          <p:nvPr/>
        </p:nvCxnSpPr>
        <p:spPr>
          <a:xfrm flipH="1">
            <a:off x="2840661" y="3994007"/>
            <a:ext cx="254316" cy="61499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0103ED-3BD2-4505-A252-02171B7592C0}"/>
              </a:ext>
            </a:extLst>
          </p:cNvPr>
          <p:cNvCxnSpPr>
            <a:cxnSpLocks/>
          </p:cNvCxnSpPr>
          <p:nvPr/>
        </p:nvCxnSpPr>
        <p:spPr>
          <a:xfrm flipH="1">
            <a:off x="5547360" y="2122382"/>
            <a:ext cx="90966" cy="67056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0560970-BF55-44A9-1D8B-FB225F94C736}"/>
              </a:ext>
            </a:extLst>
          </p:cNvPr>
          <p:cNvCxnSpPr>
            <a:cxnSpLocks/>
          </p:cNvCxnSpPr>
          <p:nvPr/>
        </p:nvCxnSpPr>
        <p:spPr>
          <a:xfrm flipH="1">
            <a:off x="3591337" y="3455957"/>
            <a:ext cx="496054" cy="13496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4678FD-BD02-0855-7EDF-7F1343932DF5}"/>
              </a:ext>
            </a:extLst>
          </p:cNvPr>
          <p:cNvCxnSpPr>
            <a:cxnSpLocks/>
          </p:cNvCxnSpPr>
          <p:nvPr/>
        </p:nvCxnSpPr>
        <p:spPr>
          <a:xfrm>
            <a:off x="3221047" y="3665117"/>
            <a:ext cx="103332" cy="50950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1B0C6C-675F-50B3-7505-A61873EC022C}"/>
              </a:ext>
            </a:extLst>
          </p:cNvPr>
          <p:cNvCxnSpPr>
            <a:cxnSpLocks/>
          </p:cNvCxnSpPr>
          <p:nvPr/>
        </p:nvCxnSpPr>
        <p:spPr>
          <a:xfrm flipV="1">
            <a:off x="2931718" y="3665117"/>
            <a:ext cx="138545" cy="4788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993F72-F3AB-3C06-A46D-87BBE4FFF5A6}"/>
              </a:ext>
            </a:extLst>
          </p:cNvPr>
          <p:cNvCxnSpPr>
            <a:cxnSpLocks/>
          </p:cNvCxnSpPr>
          <p:nvPr/>
        </p:nvCxnSpPr>
        <p:spPr>
          <a:xfrm flipH="1" flipV="1">
            <a:off x="3451700" y="1909035"/>
            <a:ext cx="537155" cy="58304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684E25D-370D-77CB-1968-03A96A7A65C1}"/>
              </a:ext>
            </a:extLst>
          </p:cNvPr>
          <p:cNvSpPr txBox="1"/>
          <p:nvPr/>
        </p:nvSpPr>
        <p:spPr>
          <a:xfrm>
            <a:off x="189491" y="3907563"/>
            <a:ext cx="20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 </a:t>
            </a:r>
            <a:r>
              <a:rPr lang="en-US" sz="1200" dirty="0" err="1"/>
              <a:t>Infindibulum</a:t>
            </a:r>
            <a:r>
              <a:rPr lang="en-US" sz="1200" dirty="0"/>
              <a:t> – Slice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1B619D-C8E5-5634-E265-3A1DAA5A727B}"/>
              </a:ext>
            </a:extLst>
          </p:cNvPr>
          <p:cNvSpPr txBox="1"/>
          <p:nvPr/>
        </p:nvSpPr>
        <p:spPr>
          <a:xfrm>
            <a:off x="1002967" y="4485954"/>
            <a:ext cx="219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 </a:t>
            </a:r>
            <a:r>
              <a:rPr lang="en-US" sz="1200" dirty="0" err="1"/>
              <a:t>Infindibulum</a:t>
            </a:r>
            <a:r>
              <a:rPr lang="en-US" sz="1200" dirty="0"/>
              <a:t> – Slice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D0DDE1-8D7F-E0A1-7D68-9BEB2ACBA476}"/>
              </a:ext>
            </a:extLst>
          </p:cNvPr>
          <p:cNvSpPr txBox="1"/>
          <p:nvPr/>
        </p:nvSpPr>
        <p:spPr>
          <a:xfrm>
            <a:off x="2023833" y="4938872"/>
            <a:ext cx="195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 </a:t>
            </a:r>
            <a:r>
              <a:rPr lang="en-US" sz="1200" dirty="0" err="1"/>
              <a:t>Infindibulum</a:t>
            </a:r>
            <a:r>
              <a:rPr lang="en-US" sz="1200" dirty="0"/>
              <a:t> – Slice 3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F5371F-3814-6255-28D8-E207D2512F79}"/>
              </a:ext>
            </a:extLst>
          </p:cNvPr>
          <p:cNvCxnSpPr>
            <a:cxnSpLocks/>
          </p:cNvCxnSpPr>
          <p:nvPr/>
        </p:nvCxnSpPr>
        <p:spPr>
          <a:xfrm flipH="1" flipV="1">
            <a:off x="1948473" y="2987959"/>
            <a:ext cx="956721" cy="29884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28AB3EA-A8B0-1C82-6FEC-C76A5FB30B8B}"/>
              </a:ext>
            </a:extLst>
          </p:cNvPr>
          <p:cNvCxnSpPr>
            <a:cxnSpLocks/>
          </p:cNvCxnSpPr>
          <p:nvPr/>
        </p:nvCxnSpPr>
        <p:spPr>
          <a:xfrm flipH="1">
            <a:off x="2053705" y="3893383"/>
            <a:ext cx="839619" cy="20124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84E977-4C58-6355-59E3-73FE589D3A97}"/>
              </a:ext>
            </a:extLst>
          </p:cNvPr>
          <p:cNvCxnSpPr>
            <a:cxnSpLocks/>
          </p:cNvCxnSpPr>
          <p:nvPr/>
        </p:nvCxnSpPr>
        <p:spPr>
          <a:xfrm flipV="1">
            <a:off x="3533851" y="3777999"/>
            <a:ext cx="301331" cy="8752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1B763C-441D-D703-D076-066147FFB143}"/>
              </a:ext>
            </a:extLst>
          </p:cNvPr>
          <p:cNvCxnSpPr>
            <a:cxnSpLocks/>
          </p:cNvCxnSpPr>
          <p:nvPr/>
        </p:nvCxnSpPr>
        <p:spPr>
          <a:xfrm flipV="1">
            <a:off x="3480017" y="3608238"/>
            <a:ext cx="346800" cy="9476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463CA92-7DC5-35E2-3A05-62195278FEB3}"/>
              </a:ext>
            </a:extLst>
          </p:cNvPr>
          <p:cNvCxnSpPr>
            <a:cxnSpLocks/>
          </p:cNvCxnSpPr>
          <p:nvPr/>
        </p:nvCxnSpPr>
        <p:spPr>
          <a:xfrm flipH="1">
            <a:off x="3360841" y="3965561"/>
            <a:ext cx="70190" cy="97331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7A49460-3EE9-9A24-E28D-51025979C6DA}"/>
              </a:ext>
            </a:extLst>
          </p:cNvPr>
          <p:cNvCxnSpPr>
            <a:cxnSpLocks/>
          </p:cNvCxnSpPr>
          <p:nvPr/>
        </p:nvCxnSpPr>
        <p:spPr>
          <a:xfrm flipH="1">
            <a:off x="3662008" y="3627486"/>
            <a:ext cx="780055" cy="13337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AA5C88-96C8-889E-F9C0-CB77EC4E133F}"/>
              </a:ext>
            </a:extLst>
          </p:cNvPr>
          <p:cNvCxnSpPr>
            <a:cxnSpLocks/>
          </p:cNvCxnSpPr>
          <p:nvPr/>
        </p:nvCxnSpPr>
        <p:spPr>
          <a:xfrm flipH="1" flipV="1">
            <a:off x="3707607" y="3904523"/>
            <a:ext cx="919607" cy="27009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F09915E-CF2D-037E-411A-79ECC1A7B59B}"/>
              </a:ext>
            </a:extLst>
          </p:cNvPr>
          <p:cNvSpPr txBox="1"/>
          <p:nvPr/>
        </p:nvSpPr>
        <p:spPr>
          <a:xfrm>
            <a:off x="4457589" y="4208161"/>
            <a:ext cx="195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 </a:t>
            </a:r>
            <a:r>
              <a:rPr lang="en-US" sz="1200" dirty="0" err="1"/>
              <a:t>Fimbrae</a:t>
            </a:r>
            <a:r>
              <a:rPr lang="en-US" sz="1200" dirty="0"/>
              <a:t> – Slice 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31DD9DF-AF10-3486-4EDB-9AAB003E9DEA}"/>
              </a:ext>
            </a:extLst>
          </p:cNvPr>
          <p:cNvSpPr txBox="1"/>
          <p:nvPr/>
        </p:nvSpPr>
        <p:spPr>
          <a:xfrm>
            <a:off x="4414972" y="3463361"/>
            <a:ext cx="1495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 </a:t>
            </a:r>
            <a:r>
              <a:rPr lang="en-US" sz="1200" dirty="0" err="1"/>
              <a:t>Fimbrae</a:t>
            </a:r>
            <a:r>
              <a:rPr lang="en-US" sz="1200" dirty="0"/>
              <a:t> – Slice 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1E07C2-88CC-C719-FA71-EE6E779F4805}"/>
              </a:ext>
            </a:extLst>
          </p:cNvPr>
          <p:cNvSpPr txBox="1"/>
          <p:nvPr/>
        </p:nvSpPr>
        <p:spPr>
          <a:xfrm>
            <a:off x="3919996" y="3118384"/>
            <a:ext cx="177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 </a:t>
            </a:r>
            <a:r>
              <a:rPr lang="en-US" sz="1200" dirty="0" err="1"/>
              <a:t>Fimbrae</a:t>
            </a:r>
            <a:r>
              <a:rPr lang="en-US" sz="1200" dirty="0"/>
              <a:t> – Slice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51D368-24AF-8006-04DF-A103BCD7E779}"/>
              </a:ext>
            </a:extLst>
          </p:cNvPr>
          <p:cNvGrpSpPr/>
          <p:nvPr/>
        </p:nvGrpSpPr>
        <p:grpSpPr>
          <a:xfrm>
            <a:off x="9336812" y="1815791"/>
            <a:ext cx="1878291" cy="977160"/>
            <a:chOff x="9650197" y="5505291"/>
            <a:chExt cx="1878291" cy="97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95DEC0-6EDF-6D17-AE0E-C0D04671217A}"/>
                </a:ext>
              </a:extLst>
            </p:cNvPr>
            <p:cNvSpPr/>
            <p:nvPr/>
          </p:nvSpPr>
          <p:spPr>
            <a:xfrm>
              <a:off x="9650197" y="5592461"/>
              <a:ext cx="101305" cy="10266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0C1CB9-9FBF-5180-E564-C7B5C3C4ED52}"/>
                </a:ext>
              </a:extLst>
            </p:cNvPr>
            <p:cNvSpPr/>
            <p:nvPr/>
          </p:nvSpPr>
          <p:spPr>
            <a:xfrm>
              <a:off x="9650197" y="5828115"/>
              <a:ext cx="101305" cy="1026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CA2112B-3E1B-BCD6-6CD5-A0C662DDCC56}"/>
                </a:ext>
              </a:extLst>
            </p:cNvPr>
            <p:cNvSpPr/>
            <p:nvPr/>
          </p:nvSpPr>
          <p:spPr>
            <a:xfrm>
              <a:off x="9650197" y="6063769"/>
              <a:ext cx="101305" cy="10266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070707-5371-A243-B379-19AEC9AC7C8C}"/>
                </a:ext>
              </a:extLst>
            </p:cNvPr>
            <p:cNvSpPr/>
            <p:nvPr/>
          </p:nvSpPr>
          <p:spPr>
            <a:xfrm>
              <a:off x="9650197" y="6299422"/>
              <a:ext cx="101305" cy="10266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FA4FE3-8532-BCEB-5544-BBBA6269698D}"/>
                </a:ext>
              </a:extLst>
            </p:cNvPr>
            <p:cNvSpPr txBox="1"/>
            <p:nvPr/>
          </p:nvSpPr>
          <p:spPr>
            <a:xfrm>
              <a:off x="9751502" y="5750884"/>
              <a:ext cx="1776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Ampulla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9E9361-4485-EE89-8171-975134EA7AC1}"/>
                </a:ext>
              </a:extLst>
            </p:cNvPr>
            <p:cNvSpPr txBox="1"/>
            <p:nvPr/>
          </p:nvSpPr>
          <p:spPr>
            <a:xfrm>
              <a:off x="9751502" y="5505291"/>
              <a:ext cx="1776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Isthmus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9A9B74-E376-3927-CEBC-47EB8A68DB8B}"/>
                </a:ext>
              </a:extLst>
            </p:cNvPr>
            <p:cNvSpPr txBox="1"/>
            <p:nvPr/>
          </p:nvSpPr>
          <p:spPr>
            <a:xfrm>
              <a:off x="9742262" y="5973716"/>
              <a:ext cx="1776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Infindibulum</a:t>
              </a:r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C5139A-1E33-B1BD-6479-7B192A84D8F0}"/>
                </a:ext>
              </a:extLst>
            </p:cNvPr>
            <p:cNvSpPr txBox="1"/>
            <p:nvPr/>
          </p:nvSpPr>
          <p:spPr>
            <a:xfrm>
              <a:off x="9742262" y="6205452"/>
              <a:ext cx="1776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Fimbrae</a:t>
              </a:r>
              <a:endParaRPr lang="en-US" sz="1200" dirty="0"/>
            </a:p>
          </p:txBody>
        </p:sp>
      </p:grpSp>
      <p:pic>
        <p:nvPicPr>
          <p:cNvPr id="26" name="Picture 25" descr="A blue and green cable&#10;&#10;Description automatically generated">
            <a:extLst>
              <a:ext uri="{FF2B5EF4-FFF2-40B4-BE49-F238E27FC236}">
                <a16:creationId xmlns:a16="http://schemas.microsoft.com/office/drawing/2014/main" id="{EAAEFF3E-EB5D-DD60-0AB4-91F074C68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75784"/>
          <a:stretch/>
        </p:blipFill>
        <p:spPr>
          <a:xfrm flipH="1">
            <a:off x="11007340" y="2061384"/>
            <a:ext cx="1184660" cy="24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3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object with a curved shape&#10;&#10;Description automatically generated with medium confidence">
            <a:extLst>
              <a:ext uri="{FF2B5EF4-FFF2-40B4-BE49-F238E27FC236}">
                <a16:creationId xmlns:a16="http://schemas.microsoft.com/office/drawing/2014/main" id="{7D17494E-44EB-C3FB-6384-7D5D167BE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21690" t="-5498" r="9626" b="30651"/>
          <a:stretch/>
        </p:blipFill>
        <p:spPr>
          <a:xfrm>
            <a:off x="15226" y="1890183"/>
            <a:ext cx="3930755" cy="4967817"/>
          </a:xfrm>
          <a:prstGeom prst="rect">
            <a:avLst/>
          </a:prstGeom>
        </p:spPr>
      </p:pic>
      <p:pic>
        <p:nvPicPr>
          <p:cNvPr id="30" name="Picture 29" descr="A blue and green cable&#10;&#10;Description automatically generated">
            <a:extLst>
              <a:ext uri="{FF2B5EF4-FFF2-40B4-BE49-F238E27FC236}">
                <a16:creationId xmlns:a16="http://schemas.microsoft.com/office/drawing/2014/main" id="{C0EB6D70-80C8-39B7-3464-6B14C2E35E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557989" y="2131918"/>
            <a:ext cx="4892114" cy="2420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AEEB4-66C3-8C04-ACAD-7AE611C5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Fallopian Tube – Left (#13 – 24)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87FAB-98E5-6971-CB8D-38BD7B87B238}"/>
              </a:ext>
            </a:extLst>
          </p:cNvPr>
          <p:cNvSpPr txBox="1"/>
          <p:nvPr/>
        </p:nvSpPr>
        <p:spPr>
          <a:xfrm>
            <a:off x="1781122" y="2621364"/>
            <a:ext cx="186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#13 </a:t>
            </a:r>
            <a:r>
              <a:rPr lang="en-US" sz="1200" dirty="0"/>
              <a:t>Isthmus – Slice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ECC0A-57CD-BB28-FC9D-5DFDA2A1C41C}"/>
              </a:ext>
            </a:extLst>
          </p:cNvPr>
          <p:cNvSpPr txBox="1"/>
          <p:nvPr/>
        </p:nvSpPr>
        <p:spPr>
          <a:xfrm>
            <a:off x="1889559" y="1996393"/>
            <a:ext cx="22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#14 </a:t>
            </a:r>
            <a:r>
              <a:rPr lang="en-US" sz="1200" dirty="0"/>
              <a:t>Isthmus – Slice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20C42-F7D9-EDAE-A7BB-BE64057B790A}"/>
              </a:ext>
            </a:extLst>
          </p:cNvPr>
          <p:cNvSpPr txBox="1"/>
          <p:nvPr/>
        </p:nvSpPr>
        <p:spPr>
          <a:xfrm>
            <a:off x="3733759" y="2065390"/>
            <a:ext cx="12107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#15 </a:t>
            </a:r>
            <a:r>
              <a:rPr lang="en-US" sz="1200" dirty="0"/>
              <a:t>Isthmus – Slice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9201F-6210-6B10-25C4-56A530098D79}"/>
              </a:ext>
            </a:extLst>
          </p:cNvPr>
          <p:cNvCxnSpPr>
            <a:cxnSpLocks/>
          </p:cNvCxnSpPr>
          <p:nvPr/>
        </p:nvCxnSpPr>
        <p:spPr>
          <a:xfrm>
            <a:off x="3944929" y="3466732"/>
            <a:ext cx="262359" cy="37900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F7D7D2-E7BD-BF52-06C3-C5B39911F913}"/>
              </a:ext>
            </a:extLst>
          </p:cNvPr>
          <p:cNvCxnSpPr>
            <a:cxnSpLocks/>
          </p:cNvCxnSpPr>
          <p:nvPr/>
        </p:nvCxnSpPr>
        <p:spPr>
          <a:xfrm>
            <a:off x="4125394" y="3356171"/>
            <a:ext cx="214541" cy="3760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0FE0EE-1066-1618-34EA-ACA53488C1E6}"/>
              </a:ext>
            </a:extLst>
          </p:cNvPr>
          <p:cNvCxnSpPr>
            <a:cxnSpLocks/>
          </p:cNvCxnSpPr>
          <p:nvPr/>
        </p:nvCxnSpPr>
        <p:spPr>
          <a:xfrm>
            <a:off x="3511692" y="2320171"/>
            <a:ext cx="643905" cy="12651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858D55-C680-75BC-EB0F-79E8F92A97F6}"/>
              </a:ext>
            </a:extLst>
          </p:cNvPr>
          <p:cNvCxnSpPr>
            <a:cxnSpLocks/>
          </p:cNvCxnSpPr>
          <p:nvPr/>
        </p:nvCxnSpPr>
        <p:spPr>
          <a:xfrm>
            <a:off x="7413917" y="4164105"/>
            <a:ext cx="0" cy="62228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87826-61D3-4CB5-1512-791E28A7B178}"/>
              </a:ext>
            </a:extLst>
          </p:cNvPr>
          <p:cNvCxnSpPr>
            <a:cxnSpLocks/>
          </p:cNvCxnSpPr>
          <p:nvPr/>
        </p:nvCxnSpPr>
        <p:spPr>
          <a:xfrm>
            <a:off x="3408329" y="2932279"/>
            <a:ext cx="522510" cy="73398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B0DE64-29AD-F131-F484-CFB45F8FEBCB}"/>
              </a:ext>
            </a:extLst>
          </p:cNvPr>
          <p:cNvCxnSpPr>
            <a:cxnSpLocks/>
          </p:cNvCxnSpPr>
          <p:nvPr/>
        </p:nvCxnSpPr>
        <p:spPr>
          <a:xfrm>
            <a:off x="5443734" y="2573197"/>
            <a:ext cx="176299" cy="43370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77C08C-FC65-70F9-EAB8-5ABDD3430C19}"/>
              </a:ext>
            </a:extLst>
          </p:cNvPr>
          <p:cNvCxnSpPr>
            <a:cxnSpLocks/>
          </p:cNvCxnSpPr>
          <p:nvPr/>
        </p:nvCxnSpPr>
        <p:spPr>
          <a:xfrm flipH="1">
            <a:off x="6950105" y="2738448"/>
            <a:ext cx="290865" cy="3876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DFBD66-EB5C-8CA7-8DBC-C81AB643B73E}"/>
              </a:ext>
            </a:extLst>
          </p:cNvPr>
          <p:cNvSpPr txBox="1"/>
          <p:nvPr/>
        </p:nvSpPr>
        <p:spPr>
          <a:xfrm>
            <a:off x="3964735" y="1432429"/>
            <a:ext cx="181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#16 </a:t>
            </a:r>
            <a:r>
              <a:rPr lang="en-US" sz="1200" dirty="0"/>
              <a:t>Ampulla – Slice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5D870-DD0C-949D-832A-39966B65F493}"/>
              </a:ext>
            </a:extLst>
          </p:cNvPr>
          <p:cNvSpPr txBox="1"/>
          <p:nvPr/>
        </p:nvSpPr>
        <p:spPr>
          <a:xfrm>
            <a:off x="5873334" y="1808505"/>
            <a:ext cx="177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#17 </a:t>
            </a:r>
            <a:r>
              <a:rPr lang="en-US" sz="1200" dirty="0"/>
              <a:t>Ampulla – Slice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46401-0D26-E3BC-7440-1B9E123C5E84}"/>
              </a:ext>
            </a:extLst>
          </p:cNvPr>
          <p:cNvSpPr txBox="1"/>
          <p:nvPr/>
        </p:nvSpPr>
        <p:spPr>
          <a:xfrm>
            <a:off x="7601274" y="2639394"/>
            <a:ext cx="190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#18 </a:t>
            </a:r>
            <a:r>
              <a:rPr lang="en-US" sz="1200" dirty="0"/>
              <a:t>Ampulla – Slice 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F25CF3-2E3E-6358-E46F-63C153F36036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870357" y="1801761"/>
            <a:ext cx="103455" cy="125085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11132-4D80-92DA-81B3-575EA36755CE}"/>
              </a:ext>
            </a:extLst>
          </p:cNvPr>
          <p:cNvCxnSpPr>
            <a:cxnSpLocks/>
          </p:cNvCxnSpPr>
          <p:nvPr/>
        </p:nvCxnSpPr>
        <p:spPr>
          <a:xfrm>
            <a:off x="6343432" y="2135125"/>
            <a:ext cx="0" cy="46120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5C08BF-B39C-6B0F-A0E5-C8E3AE0E64E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5737813" y="3901804"/>
            <a:ext cx="1194452" cy="22693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A94C2A-AD3A-22B1-00BC-7683E502AB82}"/>
              </a:ext>
            </a:extLst>
          </p:cNvPr>
          <p:cNvCxnSpPr>
            <a:cxnSpLocks/>
          </p:cNvCxnSpPr>
          <p:nvPr/>
        </p:nvCxnSpPr>
        <p:spPr>
          <a:xfrm flipV="1">
            <a:off x="7240970" y="3758022"/>
            <a:ext cx="146864" cy="624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3E1908-9AB2-69E7-F15A-74949BD83160}"/>
              </a:ext>
            </a:extLst>
          </p:cNvPr>
          <p:cNvCxnSpPr>
            <a:cxnSpLocks/>
          </p:cNvCxnSpPr>
          <p:nvPr/>
        </p:nvCxnSpPr>
        <p:spPr>
          <a:xfrm flipH="1" flipV="1">
            <a:off x="7601274" y="3845740"/>
            <a:ext cx="7898" cy="56967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AD2C9C-089C-6BE7-0FAD-B6711B325F26}"/>
              </a:ext>
            </a:extLst>
          </p:cNvPr>
          <p:cNvCxnSpPr>
            <a:cxnSpLocks/>
          </p:cNvCxnSpPr>
          <p:nvPr/>
        </p:nvCxnSpPr>
        <p:spPr>
          <a:xfrm flipV="1">
            <a:off x="7135499" y="4159549"/>
            <a:ext cx="12591" cy="99623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2269AD-03FC-FE33-375C-52128EBAB902}"/>
              </a:ext>
            </a:extLst>
          </p:cNvPr>
          <p:cNvSpPr txBox="1"/>
          <p:nvPr/>
        </p:nvSpPr>
        <p:spPr>
          <a:xfrm>
            <a:off x="7729089" y="4375451"/>
            <a:ext cx="20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#19 </a:t>
            </a:r>
            <a:r>
              <a:rPr lang="en-US" sz="1200" dirty="0" err="1"/>
              <a:t>Infindibulum</a:t>
            </a:r>
            <a:r>
              <a:rPr lang="en-US" sz="1200" dirty="0"/>
              <a:t> – Slice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1971B-39D3-0F7E-D377-7E18D62AF6AC}"/>
              </a:ext>
            </a:extLst>
          </p:cNvPr>
          <p:cNvSpPr txBox="1"/>
          <p:nvPr/>
        </p:nvSpPr>
        <p:spPr>
          <a:xfrm>
            <a:off x="7197955" y="4747635"/>
            <a:ext cx="20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#20 </a:t>
            </a:r>
            <a:r>
              <a:rPr lang="en-US" sz="1200" dirty="0" err="1"/>
              <a:t>Infindibulum</a:t>
            </a:r>
            <a:r>
              <a:rPr lang="en-US" sz="1200" dirty="0"/>
              <a:t> – Slice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76AACA-CD22-7939-16C7-37DE06EB2E2C}"/>
              </a:ext>
            </a:extLst>
          </p:cNvPr>
          <p:cNvSpPr txBox="1"/>
          <p:nvPr/>
        </p:nvSpPr>
        <p:spPr>
          <a:xfrm>
            <a:off x="6739939" y="5155786"/>
            <a:ext cx="20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#21 </a:t>
            </a:r>
            <a:r>
              <a:rPr lang="en-US" sz="1200" dirty="0" err="1"/>
              <a:t>Infindibulum</a:t>
            </a:r>
            <a:r>
              <a:rPr lang="en-US" sz="1200" dirty="0"/>
              <a:t> – Slice 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8A808B-3756-AB15-4EA9-EE60C10DF319}"/>
              </a:ext>
            </a:extLst>
          </p:cNvPr>
          <p:cNvCxnSpPr>
            <a:cxnSpLocks/>
          </p:cNvCxnSpPr>
          <p:nvPr/>
        </p:nvCxnSpPr>
        <p:spPr>
          <a:xfrm flipH="1">
            <a:off x="7502970" y="2960568"/>
            <a:ext cx="342250" cy="35906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F79535-FDFA-6F17-80FB-02399BE99EDB}"/>
              </a:ext>
            </a:extLst>
          </p:cNvPr>
          <p:cNvCxnSpPr>
            <a:cxnSpLocks/>
          </p:cNvCxnSpPr>
          <p:nvPr/>
        </p:nvCxnSpPr>
        <p:spPr>
          <a:xfrm>
            <a:off x="4158335" y="2649938"/>
            <a:ext cx="181692" cy="80581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712550-30F2-EAE8-0419-4BA7431A3A3F}"/>
              </a:ext>
            </a:extLst>
          </p:cNvPr>
          <p:cNvSpPr txBox="1"/>
          <p:nvPr/>
        </p:nvSpPr>
        <p:spPr>
          <a:xfrm>
            <a:off x="0" y="5378284"/>
            <a:ext cx="175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8A028B-FAA2-3054-CED4-D65C7770EF79}"/>
              </a:ext>
            </a:extLst>
          </p:cNvPr>
          <p:cNvCxnSpPr>
            <a:cxnSpLocks/>
          </p:cNvCxnSpPr>
          <p:nvPr/>
        </p:nvCxnSpPr>
        <p:spPr>
          <a:xfrm>
            <a:off x="6827020" y="3788029"/>
            <a:ext cx="290273" cy="11422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43A9D3-3E7A-90DA-8465-C6C073D9E3E8}"/>
              </a:ext>
            </a:extLst>
          </p:cNvPr>
          <p:cNvCxnSpPr>
            <a:cxnSpLocks/>
          </p:cNvCxnSpPr>
          <p:nvPr/>
        </p:nvCxnSpPr>
        <p:spPr>
          <a:xfrm>
            <a:off x="6760343" y="3963841"/>
            <a:ext cx="315030" cy="9704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D95E04-CF0B-BD25-5773-350AE6D15D7A}"/>
              </a:ext>
            </a:extLst>
          </p:cNvPr>
          <p:cNvCxnSpPr>
            <a:cxnSpLocks/>
          </p:cNvCxnSpPr>
          <p:nvPr/>
        </p:nvCxnSpPr>
        <p:spPr>
          <a:xfrm>
            <a:off x="7746526" y="4104278"/>
            <a:ext cx="197389" cy="33243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46181D-BD20-881A-84FF-821315F38F6F}"/>
              </a:ext>
            </a:extLst>
          </p:cNvPr>
          <p:cNvSpPr txBox="1"/>
          <p:nvPr/>
        </p:nvSpPr>
        <p:spPr>
          <a:xfrm>
            <a:off x="5293979" y="3178752"/>
            <a:ext cx="1168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#24 </a:t>
            </a:r>
            <a:r>
              <a:rPr lang="en-US" sz="1200" dirty="0" err="1"/>
              <a:t>Fimbrae</a:t>
            </a:r>
            <a:r>
              <a:rPr lang="en-US" sz="1200" dirty="0"/>
              <a:t> – Slice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C9E93-5948-8F8E-7750-DB68F9708032}"/>
              </a:ext>
            </a:extLst>
          </p:cNvPr>
          <p:cNvSpPr txBox="1"/>
          <p:nvPr/>
        </p:nvSpPr>
        <p:spPr>
          <a:xfrm>
            <a:off x="4015101" y="4687452"/>
            <a:ext cx="201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#22 </a:t>
            </a:r>
            <a:r>
              <a:rPr lang="en-US" sz="1200" dirty="0" err="1"/>
              <a:t>Fimbrae</a:t>
            </a:r>
            <a:r>
              <a:rPr lang="en-US" sz="1200" dirty="0"/>
              <a:t> – Slice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01CED4-EFDC-0C82-8CCF-0BC784E43C47}"/>
              </a:ext>
            </a:extLst>
          </p:cNvPr>
          <p:cNvSpPr txBox="1"/>
          <p:nvPr/>
        </p:nvSpPr>
        <p:spPr>
          <a:xfrm>
            <a:off x="4541199" y="3851737"/>
            <a:ext cx="11966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#23 </a:t>
            </a:r>
            <a:r>
              <a:rPr lang="en-US" sz="1200" dirty="0" err="1"/>
              <a:t>Fimbrae</a:t>
            </a:r>
            <a:r>
              <a:rPr lang="en-US" sz="1200" dirty="0"/>
              <a:t> – Slice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32FEFAE-23DA-2B36-F842-AAEF31660556}"/>
              </a:ext>
            </a:extLst>
          </p:cNvPr>
          <p:cNvCxnSpPr>
            <a:cxnSpLocks/>
          </p:cNvCxnSpPr>
          <p:nvPr/>
        </p:nvCxnSpPr>
        <p:spPr>
          <a:xfrm>
            <a:off x="6294568" y="3513990"/>
            <a:ext cx="748051" cy="2408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E78D03-9B60-F811-BD14-36FC5242EA2A}"/>
              </a:ext>
            </a:extLst>
          </p:cNvPr>
          <p:cNvCxnSpPr>
            <a:cxnSpLocks/>
          </p:cNvCxnSpPr>
          <p:nvPr/>
        </p:nvCxnSpPr>
        <p:spPr>
          <a:xfrm flipV="1">
            <a:off x="5656454" y="4098568"/>
            <a:ext cx="1228623" cy="67629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AF34E7-2378-47EA-9779-54E30AA686CA}"/>
              </a:ext>
            </a:extLst>
          </p:cNvPr>
          <p:cNvGrpSpPr/>
          <p:nvPr/>
        </p:nvGrpSpPr>
        <p:grpSpPr>
          <a:xfrm>
            <a:off x="10024902" y="3144982"/>
            <a:ext cx="1878291" cy="977160"/>
            <a:chOff x="9650197" y="5505291"/>
            <a:chExt cx="1878291" cy="97716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01EADE0-D4B2-AFD0-32B5-6A5F80949704}"/>
                </a:ext>
              </a:extLst>
            </p:cNvPr>
            <p:cNvSpPr/>
            <p:nvPr/>
          </p:nvSpPr>
          <p:spPr>
            <a:xfrm>
              <a:off x="9650197" y="5592461"/>
              <a:ext cx="101305" cy="10266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F455B9-24C2-E373-01C2-F97FD65557EB}"/>
                </a:ext>
              </a:extLst>
            </p:cNvPr>
            <p:cNvSpPr/>
            <p:nvPr/>
          </p:nvSpPr>
          <p:spPr>
            <a:xfrm>
              <a:off x="9650197" y="5828115"/>
              <a:ext cx="101305" cy="1026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B2AD645-8B2E-81CA-A4BF-3EFB79FD1FD4}"/>
                </a:ext>
              </a:extLst>
            </p:cNvPr>
            <p:cNvSpPr/>
            <p:nvPr/>
          </p:nvSpPr>
          <p:spPr>
            <a:xfrm>
              <a:off x="9650197" y="6063769"/>
              <a:ext cx="101305" cy="10266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6A6338F-145F-B6DE-C485-E97CF022C845}"/>
                </a:ext>
              </a:extLst>
            </p:cNvPr>
            <p:cNvSpPr/>
            <p:nvPr/>
          </p:nvSpPr>
          <p:spPr>
            <a:xfrm>
              <a:off x="9650197" y="6299422"/>
              <a:ext cx="101305" cy="10266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A7B9B6-48BD-1F53-F3A4-6C7315B596B5}"/>
                </a:ext>
              </a:extLst>
            </p:cNvPr>
            <p:cNvSpPr txBox="1"/>
            <p:nvPr/>
          </p:nvSpPr>
          <p:spPr>
            <a:xfrm>
              <a:off x="9751502" y="5750884"/>
              <a:ext cx="1776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Ampulla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9B10946-51B4-FAC0-1C3A-246A35328A22}"/>
                </a:ext>
              </a:extLst>
            </p:cNvPr>
            <p:cNvSpPr txBox="1"/>
            <p:nvPr/>
          </p:nvSpPr>
          <p:spPr>
            <a:xfrm>
              <a:off x="9751502" y="5505291"/>
              <a:ext cx="1776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Isthmus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CC12B58-771B-042E-C769-C2FAF87244D3}"/>
                </a:ext>
              </a:extLst>
            </p:cNvPr>
            <p:cNvSpPr txBox="1"/>
            <p:nvPr/>
          </p:nvSpPr>
          <p:spPr>
            <a:xfrm>
              <a:off x="9742262" y="5973716"/>
              <a:ext cx="1776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Infindibulum</a:t>
              </a:r>
              <a:endParaRPr 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5FB93E-91EA-C22A-573F-3F4A6D8E5836}"/>
                </a:ext>
              </a:extLst>
            </p:cNvPr>
            <p:cNvSpPr txBox="1"/>
            <p:nvPr/>
          </p:nvSpPr>
          <p:spPr>
            <a:xfrm>
              <a:off x="9742262" y="6205452"/>
              <a:ext cx="1776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Fimbrae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76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B9AE1-15F1-8AEE-334B-0D31C6D1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Ovaries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CAEED-1D45-65C9-A5AE-310F48052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7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object with a curved shape&#10;&#10;Description automatically generated with medium confidence">
            <a:extLst>
              <a:ext uri="{FF2B5EF4-FFF2-40B4-BE49-F238E27FC236}">
                <a16:creationId xmlns:a16="http://schemas.microsoft.com/office/drawing/2014/main" id="{3A9314D7-70E4-DA14-5600-29E2250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6658" t="-5498" r="9626" b="34138"/>
          <a:stretch/>
        </p:blipFill>
        <p:spPr>
          <a:xfrm>
            <a:off x="7241631" y="1930592"/>
            <a:ext cx="4950369" cy="4893881"/>
          </a:xfrm>
          <a:prstGeom prst="rect">
            <a:avLst/>
          </a:prstGeom>
        </p:spPr>
      </p:pic>
      <p:pic>
        <p:nvPicPr>
          <p:cNvPr id="7" name="Picture 6" descr="A colorful oval shaped object&#10;&#10;Description automatically generated with medium confidence">
            <a:extLst>
              <a:ext uri="{FF2B5EF4-FFF2-40B4-BE49-F238E27FC236}">
                <a16:creationId xmlns:a16="http://schemas.microsoft.com/office/drawing/2014/main" id="{0E9846B2-CE42-32E2-E440-808517C9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888070" y="4907996"/>
            <a:ext cx="1278424" cy="1844195"/>
          </a:xfrm>
          <a:prstGeom prst="rect">
            <a:avLst/>
          </a:prstGeom>
        </p:spPr>
      </p:pic>
      <p:pic>
        <p:nvPicPr>
          <p:cNvPr id="10" name="Picture 9" descr="A colorful oval shaped object&#10;&#10;Description automatically generated with medium confidence">
            <a:extLst>
              <a:ext uri="{FF2B5EF4-FFF2-40B4-BE49-F238E27FC236}">
                <a16:creationId xmlns:a16="http://schemas.microsoft.com/office/drawing/2014/main" id="{0991D499-91DB-3C5E-0EE0-E1B02A14F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632905" y="5002179"/>
            <a:ext cx="1338753" cy="1655826"/>
          </a:xfrm>
          <a:prstGeom prst="rect">
            <a:avLst/>
          </a:prstGeom>
        </p:spPr>
      </p:pic>
      <p:pic>
        <p:nvPicPr>
          <p:cNvPr id="12" name="Picture 11" descr="A colorful oval shaped object&#10;&#10;Description automatically generated">
            <a:extLst>
              <a:ext uri="{FF2B5EF4-FFF2-40B4-BE49-F238E27FC236}">
                <a16:creationId xmlns:a16="http://schemas.microsoft.com/office/drawing/2014/main" id="{972650E3-53A2-4990-7C8C-292E1AE897E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8657196" y="5209198"/>
            <a:ext cx="1107781" cy="1160785"/>
          </a:xfrm>
          <a:prstGeom prst="rect">
            <a:avLst/>
          </a:prstGeom>
        </p:spPr>
      </p:pic>
      <p:pic>
        <p:nvPicPr>
          <p:cNvPr id="5" name="Picture 4" descr="A blue and green cable&#10;&#10;Description automatically generated">
            <a:extLst>
              <a:ext uri="{FF2B5EF4-FFF2-40B4-BE49-F238E27FC236}">
                <a16:creationId xmlns:a16="http://schemas.microsoft.com/office/drawing/2014/main" id="{1879C0B6-1375-101C-B20C-395D2B75A5C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272007" y="1027906"/>
            <a:ext cx="7908658" cy="3912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89A3D-34C7-0BF5-F7AA-1EB8B942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Right Ovary – Medial (#1-12)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959EC-9C85-EFA0-C852-8A5CBB8D5641}"/>
              </a:ext>
            </a:extLst>
          </p:cNvPr>
          <p:cNvSpPr txBox="1"/>
          <p:nvPr/>
        </p:nvSpPr>
        <p:spPr>
          <a:xfrm>
            <a:off x="7079980" y="1984920"/>
            <a:ext cx="272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51F25C-F940-66C4-522A-E54A6E22C839}"/>
              </a:ext>
            </a:extLst>
          </p:cNvPr>
          <p:cNvSpPr txBox="1"/>
          <p:nvPr/>
        </p:nvSpPr>
        <p:spPr>
          <a:xfrm>
            <a:off x="1671266" y="4704250"/>
            <a:ext cx="197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</a:t>
            </a:r>
            <a:r>
              <a:rPr lang="en-US" sz="1200" dirty="0"/>
              <a:t> Slice 3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057781-F038-B956-DDA3-82F53A95B868}"/>
              </a:ext>
            </a:extLst>
          </p:cNvPr>
          <p:cNvSpPr txBox="1"/>
          <p:nvPr/>
        </p:nvSpPr>
        <p:spPr>
          <a:xfrm>
            <a:off x="899556" y="5577682"/>
            <a:ext cx="1176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 </a:t>
            </a:r>
            <a:r>
              <a:rPr lang="en-US" sz="1200" dirty="0"/>
              <a:t>Slice 3 –Sup.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0C4DA8-251E-8A2F-F8BA-30AA7F53F3D5}"/>
              </a:ext>
            </a:extLst>
          </p:cNvPr>
          <p:cNvSpPr txBox="1"/>
          <p:nvPr/>
        </p:nvSpPr>
        <p:spPr>
          <a:xfrm>
            <a:off x="3183067" y="5577682"/>
            <a:ext cx="1118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 </a:t>
            </a:r>
            <a:r>
              <a:rPr lang="en-US" sz="1200" dirty="0"/>
              <a:t>Slice 3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pic>
        <p:nvPicPr>
          <p:cNvPr id="4" name="Picture 3" descr="A close up of a ball&#10;&#10;Description automatically generated">
            <a:extLst>
              <a:ext uri="{FF2B5EF4-FFF2-40B4-BE49-F238E27FC236}">
                <a16:creationId xmlns:a16="http://schemas.microsoft.com/office/drawing/2014/main" id="{7C8A22B6-3243-C78B-A14E-E18DFAB808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2764382" y="3120545"/>
            <a:ext cx="2223937" cy="1581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EB0D2D-344B-FECA-D2A3-25F062E8C220}"/>
              </a:ext>
            </a:extLst>
          </p:cNvPr>
          <p:cNvSpPr txBox="1"/>
          <p:nvPr/>
        </p:nvSpPr>
        <p:spPr>
          <a:xfrm>
            <a:off x="5207390" y="4766242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</a:t>
            </a:r>
            <a:r>
              <a:rPr lang="en-US" sz="1200" dirty="0"/>
              <a:t> Slice 2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5D868-1873-CF87-DCEC-07134030536D}"/>
              </a:ext>
            </a:extLst>
          </p:cNvPr>
          <p:cNvSpPr txBox="1"/>
          <p:nvPr/>
        </p:nvSpPr>
        <p:spPr>
          <a:xfrm>
            <a:off x="8517606" y="4859230"/>
            <a:ext cx="206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</a:t>
            </a:r>
            <a:r>
              <a:rPr lang="en-US" sz="1200" dirty="0"/>
              <a:t> Slice 1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8482B3-DE05-03E8-FF0B-DA5C9C873626}"/>
              </a:ext>
            </a:extLst>
          </p:cNvPr>
          <p:cNvSpPr txBox="1"/>
          <p:nvPr/>
        </p:nvSpPr>
        <p:spPr>
          <a:xfrm>
            <a:off x="6620153" y="5568878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 </a:t>
            </a:r>
            <a:r>
              <a:rPr lang="en-US" sz="1200" dirty="0"/>
              <a:t>Slice 2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B31FC2-F7B7-291C-DE8B-0BD5CE84AB59}"/>
              </a:ext>
            </a:extLst>
          </p:cNvPr>
          <p:cNvSpPr txBox="1"/>
          <p:nvPr/>
        </p:nvSpPr>
        <p:spPr>
          <a:xfrm>
            <a:off x="9804452" y="5592015"/>
            <a:ext cx="182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 </a:t>
            </a:r>
            <a:r>
              <a:rPr lang="en-US" sz="1200" dirty="0"/>
              <a:t>Slice 1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AC24B-5734-8F74-0020-AB7009C1753E}"/>
              </a:ext>
            </a:extLst>
          </p:cNvPr>
          <p:cNvSpPr txBox="1"/>
          <p:nvPr/>
        </p:nvSpPr>
        <p:spPr>
          <a:xfrm>
            <a:off x="4638207" y="5577682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 </a:t>
            </a:r>
            <a:r>
              <a:rPr lang="en-US" sz="1200" dirty="0"/>
              <a:t>Slice 2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97DC9F-6E97-C606-2730-597138AA0461}"/>
              </a:ext>
            </a:extLst>
          </p:cNvPr>
          <p:cNvSpPr txBox="1"/>
          <p:nvPr/>
        </p:nvSpPr>
        <p:spPr>
          <a:xfrm>
            <a:off x="7940600" y="5578727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 </a:t>
            </a:r>
            <a:r>
              <a:rPr lang="en-US" sz="1200" dirty="0"/>
              <a:t>Slice 1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2D576-C427-D657-EC60-5A173B35753B}"/>
              </a:ext>
            </a:extLst>
          </p:cNvPr>
          <p:cNvSpPr txBox="1"/>
          <p:nvPr/>
        </p:nvSpPr>
        <p:spPr>
          <a:xfrm>
            <a:off x="1575077" y="6479781"/>
            <a:ext cx="216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 </a:t>
            </a:r>
            <a:r>
              <a:rPr lang="en-US" sz="1200" dirty="0"/>
              <a:t>Slice 3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018530-864E-8C85-CDD5-F9875F3A6972}"/>
              </a:ext>
            </a:extLst>
          </p:cNvPr>
          <p:cNvSpPr txBox="1"/>
          <p:nvPr/>
        </p:nvSpPr>
        <p:spPr>
          <a:xfrm>
            <a:off x="5235212" y="6479781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 </a:t>
            </a:r>
            <a:r>
              <a:rPr lang="en-US" sz="1200" dirty="0"/>
              <a:t>Slice 2 – Inf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E44-A8AD-CADB-6977-73D67AF07EAD}"/>
              </a:ext>
            </a:extLst>
          </p:cNvPr>
          <p:cNvSpPr txBox="1"/>
          <p:nvPr/>
        </p:nvSpPr>
        <p:spPr>
          <a:xfrm>
            <a:off x="8448762" y="6352820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 </a:t>
            </a:r>
            <a:r>
              <a:rPr lang="en-US" sz="1200" dirty="0"/>
              <a:t>Slice 1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B8C94E-45FE-54B2-D62E-0FA662FB1C01}"/>
              </a:ext>
            </a:extLst>
          </p:cNvPr>
          <p:cNvCxnSpPr>
            <a:cxnSpLocks/>
          </p:cNvCxnSpPr>
          <p:nvPr/>
        </p:nvCxnSpPr>
        <p:spPr>
          <a:xfrm flipV="1">
            <a:off x="5972014" y="6245817"/>
            <a:ext cx="123986" cy="265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BD260F-7E93-6A5D-99E5-C595D63690D0}"/>
              </a:ext>
            </a:extLst>
          </p:cNvPr>
          <p:cNvCxnSpPr>
            <a:cxnSpLocks/>
          </p:cNvCxnSpPr>
          <p:nvPr/>
        </p:nvCxnSpPr>
        <p:spPr>
          <a:xfrm flipV="1">
            <a:off x="2208485" y="6276813"/>
            <a:ext cx="241307" cy="265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35C1AA2-5FF9-1A3C-9233-8CB9CE249DF3}"/>
              </a:ext>
            </a:extLst>
          </p:cNvPr>
          <p:cNvCxnSpPr>
            <a:cxnSpLocks/>
          </p:cNvCxnSpPr>
          <p:nvPr/>
        </p:nvCxnSpPr>
        <p:spPr>
          <a:xfrm>
            <a:off x="1989376" y="5854681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9C6E94-C2A1-C1EA-8101-6BCAF1B3A55A}"/>
              </a:ext>
            </a:extLst>
          </p:cNvPr>
          <p:cNvCxnSpPr>
            <a:cxnSpLocks/>
          </p:cNvCxnSpPr>
          <p:nvPr/>
        </p:nvCxnSpPr>
        <p:spPr>
          <a:xfrm>
            <a:off x="2839201" y="5867595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BD9092-5A6E-2ACD-A82B-670C3CEAF02E}"/>
              </a:ext>
            </a:extLst>
          </p:cNvPr>
          <p:cNvCxnSpPr>
            <a:cxnSpLocks/>
          </p:cNvCxnSpPr>
          <p:nvPr/>
        </p:nvCxnSpPr>
        <p:spPr>
          <a:xfrm flipV="1">
            <a:off x="2656409" y="5027088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0CBDB0-90CB-6736-0675-F38079C04C59}"/>
              </a:ext>
            </a:extLst>
          </p:cNvPr>
          <p:cNvCxnSpPr>
            <a:cxnSpLocks/>
          </p:cNvCxnSpPr>
          <p:nvPr/>
        </p:nvCxnSpPr>
        <p:spPr>
          <a:xfrm>
            <a:off x="5690695" y="5790248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0870D30-E53F-8A53-4675-0E6E6A7A94E1}"/>
              </a:ext>
            </a:extLst>
          </p:cNvPr>
          <p:cNvCxnSpPr>
            <a:cxnSpLocks/>
          </p:cNvCxnSpPr>
          <p:nvPr/>
        </p:nvCxnSpPr>
        <p:spPr>
          <a:xfrm>
            <a:off x="6292961" y="5813196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33F1A85-0D07-D2D8-A31C-5B87C8D349EE}"/>
              </a:ext>
            </a:extLst>
          </p:cNvPr>
          <p:cNvCxnSpPr>
            <a:cxnSpLocks/>
          </p:cNvCxnSpPr>
          <p:nvPr/>
        </p:nvCxnSpPr>
        <p:spPr>
          <a:xfrm flipV="1">
            <a:off x="6161608" y="5104578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6D4A16-D865-E943-CC7B-3DD2E09C7A63}"/>
              </a:ext>
            </a:extLst>
          </p:cNvPr>
          <p:cNvCxnSpPr>
            <a:cxnSpLocks/>
          </p:cNvCxnSpPr>
          <p:nvPr/>
        </p:nvCxnSpPr>
        <p:spPr>
          <a:xfrm flipV="1">
            <a:off x="9211086" y="6058588"/>
            <a:ext cx="119935" cy="3472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D7420DB-9630-03D7-D1CB-5E8B9D617F51}"/>
              </a:ext>
            </a:extLst>
          </p:cNvPr>
          <p:cNvCxnSpPr>
            <a:cxnSpLocks/>
          </p:cNvCxnSpPr>
          <p:nvPr/>
        </p:nvCxnSpPr>
        <p:spPr>
          <a:xfrm flipV="1">
            <a:off x="9021484" y="5789590"/>
            <a:ext cx="229505" cy="9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9427EF3-C0AF-EE15-2A2E-E190C23BAA63}"/>
              </a:ext>
            </a:extLst>
          </p:cNvPr>
          <p:cNvCxnSpPr>
            <a:cxnSpLocks/>
          </p:cNvCxnSpPr>
          <p:nvPr/>
        </p:nvCxnSpPr>
        <p:spPr>
          <a:xfrm flipV="1">
            <a:off x="9482908" y="5792136"/>
            <a:ext cx="340113" cy="1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E3B7E86-D677-C732-86C5-775D15F7DC0B}"/>
              </a:ext>
            </a:extLst>
          </p:cNvPr>
          <p:cNvCxnSpPr>
            <a:cxnSpLocks/>
          </p:cNvCxnSpPr>
          <p:nvPr/>
        </p:nvCxnSpPr>
        <p:spPr>
          <a:xfrm flipV="1">
            <a:off x="9331021" y="5209198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F60D16-11B1-EF27-64AE-03EEF7C36B18}"/>
              </a:ext>
            </a:extLst>
          </p:cNvPr>
          <p:cNvCxnSpPr>
            <a:cxnSpLocks/>
          </p:cNvCxnSpPr>
          <p:nvPr/>
        </p:nvCxnSpPr>
        <p:spPr>
          <a:xfrm flipH="1">
            <a:off x="4200842" y="4448031"/>
            <a:ext cx="114093" cy="335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802DB4-58CD-E64C-E56C-A4942A7EFCA5}"/>
              </a:ext>
            </a:extLst>
          </p:cNvPr>
          <p:cNvCxnSpPr>
            <a:cxnSpLocks/>
          </p:cNvCxnSpPr>
          <p:nvPr/>
        </p:nvCxnSpPr>
        <p:spPr>
          <a:xfrm>
            <a:off x="4538968" y="4336993"/>
            <a:ext cx="99239" cy="407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7C28FA8-A81A-A9A2-C9DC-D3B2172DD043}"/>
              </a:ext>
            </a:extLst>
          </p:cNvPr>
          <p:cNvCxnSpPr>
            <a:cxnSpLocks/>
          </p:cNvCxnSpPr>
          <p:nvPr/>
        </p:nvCxnSpPr>
        <p:spPr>
          <a:xfrm>
            <a:off x="4723295" y="4167587"/>
            <a:ext cx="3217305" cy="547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D46E9EAA-BEB1-5DFA-A992-FC37A2E307FD}"/>
              </a:ext>
            </a:extLst>
          </p:cNvPr>
          <p:cNvSpPr/>
          <p:nvPr/>
        </p:nvSpPr>
        <p:spPr>
          <a:xfrm>
            <a:off x="899556" y="4766242"/>
            <a:ext cx="3304695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689D8A-A24B-0870-74CA-19CE9DE8C1A7}"/>
              </a:ext>
            </a:extLst>
          </p:cNvPr>
          <p:cNvSpPr/>
          <p:nvPr/>
        </p:nvSpPr>
        <p:spPr>
          <a:xfrm>
            <a:off x="4599879" y="4730802"/>
            <a:ext cx="3079774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F5FC205-292E-1927-52A0-6E80724BC7B1}"/>
              </a:ext>
            </a:extLst>
          </p:cNvPr>
          <p:cNvSpPr/>
          <p:nvPr/>
        </p:nvSpPr>
        <p:spPr>
          <a:xfrm>
            <a:off x="7930284" y="4725795"/>
            <a:ext cx="3695993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8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object with a curved shape&#10;&#10;Description automatically generated with medium confidence">
            <a:extLst>
              <a:ext uri="{FF2B5EF4-FFF2-40B4-BE49-F238E27FC236}">
                <a16:creationId xmlns:a16="http://schemas.microsoft.com/office/drawing/2014/main" id="{2E464F74-9E05-D037-FB33-0FCCEE75A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6658" t="-5498" r="9626" b="34138"/>
          <a:stretch/>
        </p:blipFill>
        <p:spPr>
          <a:xfrm>
            <a:off x="7241631" y="1930592"/>
            <a:ext cx="4950369" cy="48938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804FD-B2DB-1DC2-AC0A-A4B40A38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Right Ovary – Central (#13 – 24) </a:t>
            </a:r>
          </a:p>
        </p:txBody>
      </p:sp>
      <p:pic>
        <p:nvPicPr>
          <p:cNvPr id="5" name="Picture 4" descr="A blue and green cable&#10;&#10;Description automatically generated">
            <a:extLst>
              <a:ext uri="{FF2B5EF4-FFF2-40B4-BE49-F238E27FC236}">
                <a16:creationId xmlns:a16="http://schemas.microsoft.com/office/drawing/2014/main" id="{BD8417B5-D7F8-EC01-C1DD-BE37621CC0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272007" y="1027906"/>
            <a:ext cx="7908658" cy="3912220"/>
          </a:xfrm>
          <a:prstGeom prst="rect">
            <a:avLst/>
          </a:prstGeom>
        </p:spPr>
      </p:pic>
      <p:pic>
        <p:nvPicPr>
          <p:cNvPr id="10" name="Picture 9" descr="A close up of a football&#10;&#10;Description automatically generated">
            <a:extLst>
              <a:ext uri="{FF2B5EF4-FFF2-40B4-BE49-F238E27FC236}">
                <a16:creationId xmlns:a16="http://schemas.microsoft.com/office/drawing/2014/main" id="{76265A9B-F06A-0DAD-C2F5-C699BA52BE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869091" y="2984016"/>
            <a:ext cx="2103750" cy="1726496"/>
          </a:xfrm>
          <a:prstGeom prst="rect">
            <a:avLst/>
          </a:prstGeom>
        </p:spPr>
      </p:pic>
      <p:pic>
        <p:nvPicPr>
          <p:cNvPr id="12" name="Picture 11" descr="A colorful oval with four squares&#10;&#10;Description automatically generated with medium confidence">
            <a:extLst>
              <a:ext uri="{FF2B5EF4-FFF2-40B4-BE49-F238E27FC236}">
                <a16:creationId xmlns:a16="http://schemas.microsoft.com/office/drawing/2014/main" id="{D3B3ECFE-B269-EBFF-F79F-F33261D860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3667" y="4886004"/>
            <a:ext cx="1116632" cy="1900553"/>
          </a:xfrm>
          <a:prstGeom prst="rect">
            <a:avLst/>
          </a:prstGeom>
        </p:spPr>
      </p:pic>
      <p:pic>
        <p:nvPicPr>
          <p:cNvPr id="14" name="Picture 13" descr="A colorful circle with four sides&#10;&#10;Description automatically generated with medium confidence">
            <a:extLst>
              <a:ext uri="{FF2B5EF4-FFF2-40B4-BE49-F238E27FC236}">
                <a16:creationId xmlns:a16="http://schemas.microsoft.com/office/drawing/2014/main" id="{C287B662-BFBC-8BEE-9BBC-2E5AF9C9B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091" y="4826791"/>
            <a:ext cx="965979" cy="1821561"/>
          </a:xfrm>
          <a:prstGeom prst="rect">
            <a:avLst/>
          </a:prstGeom>
        </p:spPr>
      </p:pic>
      <p:pic>
        <p:nvPicPr>
          <p:cNvPr id="16" name="Picture 15" descr="A colorful circular object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4F165CA-7876-C8F7-5762-DD575CFC0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258" y="4892902"/>
            <a:ext cx="1131877" cy="16738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86F545-A29A-7410-A2F7-9F0C2F584BA4}"/>
              </a:ext>
            </a:extLst>
          </p:cNvPr>
          <p:cNvSpPr txBox="1"/>
          <p:nvPr/>
        </p:nvSpPr>
        <p:spPr>
          <a:xfrm>
            <a:off x="1019579" y="4657756"/>
            <a:ext cx="21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#18</a:t>
            </a:r>
            <a:r>
              <a:rPr lang="en-US" sz="1200" dirty="0"/>
              <a:t> Slice 3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BF936-4562-88DE-C59B-7BE46B3493A3}"/>
              </a:ext>
            </a:extLst>
          </p:cNvPr>
          <p:cNvSpPr txBox="1"/>
          <p:nvPr/>
        </p:nvSpPr>
        <p:spPr>
          <a:xfrm>
            <a:off x="469466" y="5423843"/>
            <a:ext cx="1176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#15 </a:t>
            </a:r>
            <a:r>
              <a:rPr lang="en-US" sz="1200" dirty="0"/>
              <a:t>Slice 3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DCFD2-D4C6-057F-9217-0F0361E16EC4}"/>
              </a:ext>
            </a:extLst>
          </p:cNvPr>
          <p:cNvSpPr txBox="1"/>
          <p:nvPr/>
        </p:nvSpPr>
        <p:spPr>
          <a:xfrm>
            <a:off x="2422433" y="5423843"/>
            <a:ext cx="1129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#24 </a:t>
            </a:r>
            <a:r>
              <a:rPr lang="en-US" sz="1200" dirty="0"/>
              <a:t>Slice 3–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25022-04E2-746D-2C59-FC6695A29357}"/>
              </a:ext>
            </a:extLst>
          </p:cNvPr>
          <p:cNvSpPr txBox="1"/>
          <p:nvPr/>
        </p:nvSpPr>
        <p:spPr>
          <a:xfrm>
            <a:off x="4168975" y="4672266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#17</a:t>
            </a:r>
            <a:r>
              <a:rPr lang="en-US" sz="1200" dirty="0"/>
              <a:t> Slice 2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8FC93C-B1B8-FDB9-9B05-8C907E2A074D}"/>
              </a:ext>
            </a:extLst>
          </p:cNvPr>
          <p:cNvSpPr txBox="1"/>
          <p:nvPr/>
        </p:nvSpPr>
        <p:spPr>
          <a:xfrm>
            <a:off x="7450211" y="4722997"/>
            <a:ext cx="206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#16</a:t>
            </a:r>
            <a:r>
              <a:rPr lang="en-US" sz="1200" dirty="0"/>
              <a:t> Slice 1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FE5FFF-4101-E2D4-BB71-7EAD2A70D4C0}"/>
              </a:ext>
            </a:extLst>
          </p:cNvPr>
          <p:cNvSpPr txBox="1"/>
          <p:nvPr/>
        </p:nvSpPr>
        <p:spPr>
          <a:xfrm>
            <a:off x="5470599" y="5447096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#23 </a:t>
            </a:r>
            <a:r>
              <a:rPr lang="en-US" sz="1200" dirty="0"/>
              <a:t>Slice 2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07A56E-163C-C2B1-25DE-C78B982800F8}"/>
              </a:ext>
            </a:extLst>
          </p:cNvPr>
          <p:cNvSpPr txBox="1"/>
          <p:nvPr/>
        </p:nvSpPr>
        <p:spPr>
          <a:xfrm>
            <a:off x="8859601" y="5613027"/>
            <a:ext cx="131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#22 </a:t>
            </a:r>
            <a:r>
              <a:rPr lang="en-US" sz="1200" dirty="0"/>
              <a:t>Slice 1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C79DFF-668D-296D-9580-6E943103C7D7}"/>
              </a:ext>
            </a:extLst>
          </p:cNvPr>
          <p:cNvSpPr txBox="1"/>
          <p:nvPr/>
        </p:nvSpPr>
        <p:spPr>
          <a:xfrm>
            <a:off x="3506430" y="5452820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#14 </a:t>
            </a:r>
            <a:r>
              <a:rPr lang="en-US" sz="1200" dirty="0"/>
              <a:t>Slice 2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07586D-F40F-2E20-A268-7440172AE02F}"/>
              </a:ext>
            </a:extLst>
          </p:cNvPr>
          <p:cNvSpPr txBox="1"/>
          <p:nvPr/>
        </p:nvSpPr>
        <p:spPr>
          <a:xfrm>
            <a:off x="6775741" y="5552523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#13 </a:t>
            </a:r>
            <a:r>
              <a:rPr lang="en-US" sz="1200" dirty="0"/>
              <a:t>Slice 1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D8648E-49C8-8167-CEDD-37DCC73D7C5D}"/>
              </a:ext>
            </a:extLst>
          </p:cNvPr>
          <p:cNvSpPr txBox="1"/>
          <p:nvPr/>
        </p:nvSpPr>
        <p:spPr>
          <a:xfrm>
            <a:off x="1032065" y="6448221"/>
            <a:ext cx="216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#21 </a:t>
            </a:r>
            <a:r>
              <a:rPr lang="en-US" sz="1200" dirty="0"/>
              <a:t>Slice 3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54777-C0B5-609E-CDDE-9C0C3132D9ED}"/>
              </a:ext>
            </a:extLst>
          </p:cNvPr>
          <p:cNvSpPr txBox="1"/>
          <p:nvPr/>
        </p:nvSpPr>
        <p:spPr>
          <a:xfrm>
            <a:off x="3942755" y="6496264"/>
            <a:ext cx="249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#20 </a:t>
            </a:r>
            <a:r>
              <a:rPr lang="en-US" sz="1200" dirty="0"/>
              <a:t>Slice 2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CEF475-3F16-C247-7E38-CEF047F0ACAE}"/>
              </a:ext>
            </a:extLst>
          </p:cNvPr>
          <p:cNvSpPr txBox="1"/>
          <p:nvPr/>
        </p:nvSpPr>
        <p:spPr>
          <a:xfrm>
            <a:off x="7348020" y="6445423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#19 </a:t>
            </a:r>
            <a:r>
              <a:rPr lang="en-US" sz="1200" dirty="0"/>
              <a:t>Slice 1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18250E-8EF1-6E05-FA90-230A08F05110}"/>
              </a:ext>
            </a:extLst>
          </p:cNvPr>
          <p:cNvCxnSpPr>
            <a:cxnSpLocks/>
          </p:cNvCxnSpPr>
          <p:nvPr/>
        </p:nvCxnSpPr>
        <p:spPr>
          <a:xfrm flipV="1">
            <a:off x="4838523" y="6245839"/>
            <a:ext cx="123986" cy="265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65C90D-A6BB-54B4-4394-441F8515FE9D}"/>
              </a:ext>
            </a:extLst>
          </p:cNvPr>
          <p:cNvCxnSpPr>
            <a:cxnSpLocks/>
          </p:cNvCxnSpPr>
          <p:nvPr/>
        </p:nvCxnSpPr>
        <p:spPr>
          <a:xfrm flipV="1">
            <a:off x="1609101" y="6245817"/>
            <a:ext cx="241307" cy="265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1AD952-2AC9-9B98-AE82-6AB96226EB6B}"/>
              </a:ext>
            </a:extLst>
          </p:cNvPr>
          <p:cNvCxnSpPr>
            <a:cxnSpLocks/>
          </p:cNvCxnSpPr>
          <p:nvPr/>
        </p:nvCxnSpPr>
        <p:spPr>
          <a:xfrm>
            <a:off x="1446935" y="5746195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D94648-6CA5-02EE-F33E-33051CE0C380}"/>
              </a:ext>
            </a:extLst>
          </p:cNvPr>
          <p:cNvCxnSpPr>
            <a:cxnSpLocks/>
          </p:cNvCxnSpPr>
          <p:nvPr/>
        </p:nvCxnSpPr>
        <p:spPr>
          <a:xfrm>
            <a:off x="2093720" y="5737572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9D130F-20A0-B9D9-CF45-3ACD2C76B750}"/>
              </a:ext>
            </a:extLst>
          </p:cNvPr>
          <p:cNvCxnSpPr>
            <a:cxnSpLocks/>
          </p:cNvCxnSpPr>
          <p:nvPr/>
        </p:nvCxnSpPr>
        <p:spPr>
          <a:xfrm flipV="1">
            <a:off x="1946435" y="4951925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5FBAE71-2D3E-E3BA-F84A-9DE91168D6D7}"/>
              </a:ext>
            </a:extLst>
          </p:cNvPr>
          <p:cNvCxnSpPr>
            <a:cxnSpLocks/>
          </p:cNvCxnSpPr>
          <p:nvPr/>
        </p:nvCxnSpPr>
        <p:spPr>
          <a:xfrm>
            <a:off x="4480915" y="5790757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46F2F9-AF59-8B19-3C0F-7A05995E0DB6}"/>
              </a:ext>
            </a:extLst>
          </p:cNvPr>
          <p:cNvCxnSpPr>
            <a:cxnSpLocks/>
          </p:cNvCxnSpPr>
          <p:nvPr/>
        </p:nvCxnSpPr>
        <p:spPr>
          <a:xfrm>
            <a:off x="5176655" y="5746195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C315DE-1A6B-D969-2DD2-76AB51D49825}"/>
              </a:ext>
            </a:extLst>
          </p:cNvPr>
          <p:cNvCxnSpPr>
            <a:cxnSpLocks/>
          </p:cNvCxnSpPr>
          <p:nvPr/>
        </p:nvCxnSpPr>
        <p:spPr>
          <a:xfrm flipV="1">
            <a:off x="4972841" y="4994553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019251-28AE-3C0D-966B-71CB6203C083}"/>
              </a:ext>
            </a:extLst>
          </p:cNvPr>
          <p:cNvCxnSpPr>
            <a:cxnSpLocks/>
          </p:cNvCxnSpPr>
          <p:nvPr/>
        </p:nvCxnSpPr>
        <p:spPr>
          <a:xfrm flipV="1">
            <a:off x="8040322" y="6262224"/>
            <a:ext cx="114842" cy="288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1A72B0-B810-E29A-7DEC-B7D066E567A4}"/>
              </a:ext>
            </a:extLst>
          </p:cNvPr>
          <p:cNvCxnSpPr>
            <a:cxnSpLocks/>
          </p:cNvCxnSpPr>
          <p:nvPr/>
        </p:nvCxnSpPr>
        <p:spPr>
          <a:xfrm flipV="1">
            <a:off x="7810817" y="5826487"/>
            <a:ext cx="229505" cy="9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3F8739F-1252-5034-12EA-9F9265AE68EE}"/>
              </a:ext>
            </a:extLst>
          </p:cNvPr>
          <p:cNvCxnSpPr>
            <a:cxnSpLocks/>
          </p:cNvCxnSpPr>
          <p:nvPr/>
        </p:nvCxnSpPr>
        <p:spPr>
          <a:xfrm flipV="1">
            <a:off x="8519488" y="5839205"/>
            <a:ext cx="340113" cy="1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B559C3-392E-EC69-C206-0734AD6CE382}"/>
              </a:ext>
            </a:extLst>
          </p:cNvPr>
          <p:cNvCxnSpPr>
            <a:cxnSpLocks/>
          </p:cNvCxnSpPr>
          <p:nvPr/>
        </p:nvCxnSpPr>
        <p:spPr>
          <a:xfrm flipH="1" flipV="1">
            <a:off x="8097743" y="5059247"/>
            <a:ext cx="159955" cy="387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E26A49-05C8-25F7-6556-004F39E611B9}"/>
              </a:ext>
            </a:extLst>
          </p:cNvPr>
          <p:cNvCxnSpPr>
            <a:cxnSpLocks/>
          </p:cNvCxnSpPr>
          <p:nvPr/>
        </p:nvCxnSpPr>
        <p:spPr>
          <a:xfrm flipH="1">
            <a:off x="3148495" y="4575818"/>
            <a:ext cx="558875" cy="17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64221C6-BA8D-C692-2737-F6203C71C401}"/>
              </a:ext>
            </a:extLst>
          </p:cNvPr>
          <p:cNvCxnSpPr>
            <a:cxnSpLocks/>
          </p:cNvCxnSpPr>
          <p:nvPr/>
        </p:nvCxnSpPr>
        <p:spPr>
          <a:xfrm>
            <a:off x="3947995" y="4554900"/>
            <a:ext cx="83987" cy="19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6BDA71-CE81-720F-A00C-297D9FDDB6C2}"/>
              </a:ext>
            </a:extLst>
          </p:cNvPr>
          <p:cNvCxnSpPr>
            <a:cxnSpLocks/>
          </p:cNvCxnSpPr>
          <p:nvPr/>
        </p:nvCxnSpPr>
        <p:spPr>
          <a:xfrm>
            <a:off x="4180094" y="4568565"/>
            <a:ext cx="2642259" cy="157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1A9F0BB-381F-36C6-02EB-0CE918848BB7}"/>
              </a:ext>
            </a:extLst>
          </p:cNvPr>
          <p:cNvSpPr/>
          <p:nvPr/>
        </p:nvSpPr>
        <p:spPr>
          <a:xfrm>
            <a:off x="469466" y="4734108"/>
            <a:ext cx="3054011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D03BA7-DA16-5863-29E1-54EF327132D2}"/>
              </a:ext>
            </a:extLst>
          </p:cNvPr>
          <p:cNvSpPr/>
          <p:nvPr/>
        </p:nvSpPr>
        <p:spPr>
          <a:xfrm>
            <a:off x="3574141" y="4733544"/>
            <a:ext cx="2864657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29175C-F4D6-6732-12D1-0169F378C7AA}"/>
              </a:ext>
            </a:extLst>
          </p:cNvPr>
          <p:cNvSpPr/>
          <p:nvPr/>
        </p:nvSpPr>
        <p:spPr>
          <a:xfrm>
            <a:off x="6565483" y="4725795"/>
            <a:ext cx="3384430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679DD6-1D1C-8E48-0D43-0DB9E2103FFB}"/>
              </a:ext>
            </a:extLst>
          </p:cNvPr>
          <p:cNvSpPr txBox="1"/>
          <p:nvPr/>
        </p:nvSpPr>
        <p:spPr>
          <a:xfrm>
            <a:off x="7079980" y="1984920"/>
            <a:ext cx="272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</p:spTree>
    <p:extLst>
      <p:ext uri="{BB962C8B-B14F-4D97-AF65-F5344CB8AC3E}">
        <p14:creationId xmlns:p14="http://schemas.microsoft.com/office/powerpoint/2010/main" val="24183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white object with a curved shape&#10;&#10;Description automatically generated with medium confidence">
            <a:extLst>
              <a:ext uri="{FF2B5EF4-FFF2-40B4-BE49-F238E27FC236}">
                <a16:creationId xmlns:a16="http://schemas.microsoft.com/office/drawing/2014/main" id="{A4F51D3F-F524-B3DB-6F7F-4B246DA6E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6658" t="-5498" r="9626" b="34138"/>
          <a:stretch/>
        </p:blipFill>
        <p:spPr>
          <a:xfrm>
            <a:off x="7241631" y="1930592"/>
            <a:ext cx="4950369" cy="4893881"/>
          </a:xfrm>
          <a:prstGeom prst="rect">
            <a:avLst/>
          </a:prstGeom>
        </p:spPr>
      </p:pic>
      <p:pic>
        <p:nvPicPr>
          <p:cNvPr id="3" name="Picture 2" descr="A blue and green cable&#10;&#10;Description automatically generated">
            <a:extLst>
              <a:ext uri="{FF2B5EF4-FFF2-40B4-BE49-F238E27FC236}">
                <a16:creationId xmlns:a16="http://schemas.microsoft.com/office/drawing/2014/main" id="{12A2C7E5-3CD6-77FC-D841-B754D2DAEA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272007" y="1027906"/>
            <a:ext cx="7908658" cy="3912220"/>
          </a:xfrm>
          <a:prstGeom prst="rect">
            <a:avLst/>
          </a:prstGeom>
        </p:spPr>
      </p:pic>
      <p:pic>
        <p:nvPicPr>
          <p:cNvPr id="4" name="Picture 3" descr="A close up of a colorful oval&#10;&#10;Description automatically generated">
            <a:extLst>
              <a:ext uri="{FF2B5EF4-FFF2-40B4-BE49-F238E27FC236}">
                <a16:creationId xmlns:a16="http://schemas.microsoft.com/office/drawing/2014/main" id="{1F78A3BE-310E-44CC-B57D-F72AA32364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0878" y="2679533"/>
            <a:ext cx="2509411" cy="1948272"/>
          </a:xfrm>
          <a:prstGeom prst="rect">
            <a:avLst/>
          </a:prstGeom>
        </p:spPr>
      </p:pic>
      <p:pic>
        <p:nvPicPr>
          <p:cNvPr id="6" name="Picture 5" descr="A colorful object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51481B4-B059-EC27-434C-0301DEFC59B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180665" y="4944419"/>
            <a:ext cx="851713" cy="1768558"/>
          </a:xfrm>
          <a:prstGeom prst="rect">
            <a:avLst/>
          </a:prstGeom>
        </p:spPr>
      </p:pic>
      <p:pic>
        <p:nvPicPr>
          <p:cNvPr id="8" name="Picture 7" descr="A colorful object with four sides&#10;&#10;Description automatically generated with medium confidence">
            <a:extLst>
              <a:ext uri="{FF2B5EF4-FFF2-40B4-BE49-F238E27FC236}">
                <a16:creationId xmlns:a16="http://schemas.microsoft.com/office/drawing/2014/main" id="{F63C9A9C-BF20-21E2-0E16-30DA8F393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30082" y="5074147"/>
            <a:ext cx="885801" cy="1725883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34FE1D23-6588-5F81-9917-B5B9EB350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394804" y="5132224"/>
            <a:ext cx="907036" cy="1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7822C-0845-278A-8934-345F4C52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Right Ovary – Lateral (#25 – 36)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7C9C4-D5BA-A00A-9B36-662A2B5ADF88}"/>
              </a:ext>
            </a:extLst>
          </p:cNvPr>
          <p:cNvSpPr txBox="1"/>
          <p:nvPr/>
        </p:nvSpPr>
        <p:spPr>
          <a:xfrm>
            <a:off x="7079980" y="1984920"/>
            <a:ext cx="272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9B044-5402-D471-608A-19CAEF208298}"/>
              </a:ext>
            </a:extLst>
          </p:cNvPr>
          <p:cNvSpPr txBox="1"/>
          <p:nvPr/>
        </p:nvSpPr>
        <p:spPr>
          <a:xfrm>
            <a:off x="878887" y="4826907"/>
            <a:ext cx="216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#30</a:t>
            </a:r>
            <a:r>
              <a:rPr lang="en-US" sz="1200" dirty="0"/>
              <a:t> Slice 3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976AF-A705-5C63-E1BD-A1E048935C09}"/>
              </a:ext>
            </a:extLst>
          </p:cNvPr>
          <p:cNvSpPr txBox="1"/>
          <p:nvPr/>
        </p:nvSpPr>
        <p:spPr>
          <a:xfrm>
            <a:off x="2205512" y="5487148"/>
            <a:ext cx="1139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#27 </a:t>
            </a:r>
            <a:r>
              <a:rPr lang="en-US" sz="1200" dirty="0"/>
              <a:t>Slice 3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DD823-A105-575F-B2F8-E2DED991F7CB}"/>
              </a:ext>
            </a:extLst>
          </p:cNvPr>
          <p:cNvSpPr txBox="1"/>
          <p:nvPr/>
        </p:nvSpPr>
        <p:spPr>
          <a:xfrm>
            <a:off x="407867" y="5454595"/>
            <a:ext cx="1118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#36 </a:t>
            </a:r>
            <a:r>
              <a:rPr lang="en-US" sz="1200" dirty="0"/>
              <a:t>Slice 3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1CABD-9ECE-7AAB-D531-61D42DFD4EA5}"/>
              </a:ext>
            </a:extLst>
          </p:cNvPr>
          <p:cNvSpPr txBox="1"/>
          <p:nvPr/>
        </p:nvSpPr>
        <p:spPr>
          <a:xfrm>
            <a:off x="4200001" y="4781744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#29</a:t>
            </a:r>
            <a:r>
              <a:rPr lang="en-US" sz="1200" dirty="0"/>
              <a:t> Slice 2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2127F-FD22-1B05-F49B-AD28B5FA647B}"/>
              </a:ext>
            </a:extLst>
          </p:cNvPr>
          <p:cNvSpPr txBox="1"/>
          <p:nvPr/>
        </p:nvSpPr>
        <p:spPr>
          <a:xfrm>
            <a:off x="7635671" y="4676273"/>
            <a:ext cx="206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#28</a:t>
            </a:r>
            <a:r>
              <a:rPr lang="en-US" sz="1200" dirty="0"/>
              <a:t> Slice 1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28124-60E0-2892-F530-9FE60202581E}"/>
              </a:ext>
            </a:extLst>
          </p:cNvPr>
          <p:cNvSpPr txBox="1"/>
          <p:nvPr/>
        </p:nvSpPr>
        <p:spPr>
          <a:xfrm>
            <a:off x="3643584" y="5496494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#35 </a:t>
            </a:r>
            <a:r>
              <a:rPr lang="en-US" sz="1200" dirty="0"/>
              <a:t>Slice 2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C1075A-86A8-FB96-67B9-6652F6A4FE09}"/>
              </a:ext>
            </a:extLst>
          </p:cNvPr>
          <p:cNvSpPr txBox="1"/>
          <p:nvPr/>
        </p:nvSpPr>
        <p:spPr>
          <a:xfrm>
            <a:off x="7023372" y="5487346"/>
            <a:ext cx="1053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#34 </a:t>
            </a:r>
            <a:r>
              <a:rPr lang="en-US" sz="1200" dirty="0"/>
              <a:t>Slice 1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3ACFBC-F07A-8B25-14BB-05CE2720D5D3}"/>
              </a:ext>
            </a:extLst>
          </p:cNvPr>
          <p:cNvSpPr txBox="1"/>
          <p:nvPr/>
        </p:nvSpPr>
        <p:spPr>
          <a:xfrm>
            <a:off x="5553917" y="5508712"/>
            <a:ext cx="1200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#26 </a:t>
            </a:r>
            <a:r>
              <a:rPr lang="en-US" sz="1200" dirty="0"/>
              <a:t>Slice 2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57B0B4-287E-C66C-E6CF-43D1A82EE614}"/>
              </a:ext>
            </a:extLst>
          </p:cNvPr>
          <p:cNvSpPr txBox="1"/>
          <p:nvPr/>
        </p:nvSpPr>
        <p:spPr>
          <a:xfrm>
            <a:off x="9200851" y="5538078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#25 </a:t>
            </a:r>
            <a:r>
              <a:rPr lang="en-US" sz="1200" dirty="0"/>
              <a:t>Slice 1–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2F602B-1224-A8AF-53B8-83E7313986B8}"/>
              </a:ext>
            </a:extLst>
          </p:cNvPr>
          <p:cNvSpPr txBox="1"/>
          <p:nvPr/>
        </p:nvSpPr>
        <p:spPr>
          <a:xfrm>
            <a:off x="810782" y="6386845"/>
            <a:ext cx="22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#33 </a:t>
            </a:r>
            <a:r>
              <a:rPr lang="en-US" sz="1200" dirty="0"/>
              <a:t>Slice 3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D2478-15A8-3D39-3BC5-840D0C1E7F89}"/>
              </a:ext>
            </a:extLst>
          </p:cNvPr>
          <p:cNvSpPr txBox="1"/>
          <p:nvPr/>
        </p:nvSpPr>
        <p:spPr>
          <a:xfrm>
            <a:off x="4200000" y="6463240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#32 </a:t>
            </a:r>
            <a:r>
              <a:rPr lang="en-US" sz="1200" dirty="0"/>
              <a:t>Slice 2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E5DA59-306D-1236-1FAF-10477A70554B}"/>
              </a:ext>
            </a:extLst>
          </p:cNvPr>
          <p:cNvSpPr txBox="1"/>
          <p:nvPr/>
        </p:nvSpPr>
        <p:spPr>
          <a:xfrm>
            <a:off x="7424816" y="6481278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#31 </a:t>
            </a:r>
            <a:r>
              <a:rPr lang="en-US" sz="1200" dirty="0"/>
              <a:t>Slice 1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CEEC33-0093-57EF-9FC6-9D9A8C9A7271}"/>
              </a:ext>
            </a:extLst>
          </p:cNvPr>
          <p:cNvCxnSpPr>
            <a:cxnSpLocks/>
          </p:cNvCxnSpPr>
          <p:nvPr/>
        </p:nvCxnSpPr>
        <p:spPr>
          <a:xfrm flipV="1">
            <a:off x="4964625" y="6261319"/>
            <a:ext cx="123986" cy="265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AD868D-1D2C-D522-9B00-6E7DE3098789}"/>
              </a:ext>
            </a:extLst>
          </p:cNvPr>
          <p:cNvCxnSpPr>
            <a:cxnSpLocks/>
          </p:cNvCxnSpPr>
          <p:nvPr/>
        </p:nvCxnSpPr>
        <p:spPr>
          <a:xfrm flipV="1">
            <a:off x="8250578" y="6241374"/>
            <a:ext cx="241307" cy="265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FA0D34-4744-30A9-11A9-BAA6543A6650}"/>
              </a:ext>
            </a:extLst>
          </p:cNvPr>
          <p:cNvCxnSpPr>
            <a:cxnSpLocks/>
          </p:cNvCxnSpPr>
          <p:nvPr/>
        </p:nvCxnSpPr>
        <p:spPr>
          <a:xfrm>
            <a:off x="8031469" y="5819242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B89290-FC9C-00E2-5DDA-941761F29C54}"/>
              </a:ext>
            </a:extLst>
          </p:cNvPr>
          <p:cNvCxnSpPr>
            <a:cxnSpLocks/>
          </p:cNvCxnSpPr>
          <p:nvPr/>
        </p:nvCxnSpPr>
        <p:spPr>
          <a:xfrm>
            <a:off x="8881294" y="5832156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8C541C-8C36-6C48-90F7-47F72A29014A}"/>
              </a:ext>
            </a:extLst>
          </p:cNvPr>
          <p:cNvCxnSpPr>
            <a:cxnSpLocks/>
          </p:cNvCxnSpPr>
          <p:nvPr/>
        </p:nvCxnSpPr>
        <p:spPr>
          <a:xfrm flipV="1">
            <a:off x="8698502" y="4991649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C4BCE8-2585-509D-D01E-8B7E901F1D32}"/>
              </a:ext>
            </a:extLst>
          </p:cNvPr>
          <p:cNvCxnSpPr>
            <a:cxnSpLocks/>
          </p:cNvCxnSpPr>
          <p:nvPr/>
        </p:nvCxnSpPr>
        <p:spPr>
          <a:xfrm>
            <a:off x="4683306" y="5805750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76CD5D-850E-B324-B7B7-FE8E5B7A0E56}"/>
              </a:ext>
            </a:extLst>
          </p:cNvPr>
          <p:cNvCxnSpPr>
            <a:cxnSpLocks/>
          </p:cNvCxnSpPr>
          <p:nvPr/>
        </p:nvCxnSpPr>
        <p:spPr>
          <a:xfrm>
            <a:off x="5285572" y="5828698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BC4400-B5E0-B54F-23F1-BF405B1DD3C0}"/>
              </a:ext>
            </a:extLst>
          </p:cNvPr>
          <p:cNvCxnSpPr>
            <a:cxnSpLocks/>
          </p:cNvCxnSpPr>
          <p:nvPr/>
        </p:nvCxnSpPr>
        <p:spPr>
          <a:xfrm flipV="1">
            <a:off x="5154219" y="5120080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C397EF-A05A-C2AE-9C26-1DAF52228A8A}"/>
              </a:ext>
            </a:extLst>
          </p:cNvPr>
          <p:cNvCxnSpPr>
            <a:cxnSpLocks/>
          </p:cNvCxnSpPr>
          <p:nvPr/>
        </p:nvCxnSpPr>
        <p:spPr>
          <a:xfrm flipV="1">
            <a:off x="1617067" y="6054709"/>
            <a:ext cx="119935" cy="3472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9E935B-1B28-572A-046F-12859A4166A4}"/>
              </a:ext>
            </a:extLst>
          </p:cNvPr>
          <p:cNvCxnSpPr>
            <a:cxnSpLocks/>
          </p:cNvCxnSpPr>
          <p:nvPr/>
        </p:nvCxnSpPr>
        <p:spPr>
          <a:xfrm flipV="1">
            <a:off x="1427465" y="5785711"/>
            <a:ext cx="229505" cy="9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4ABB0E-2CA1-38C5-78AE-4D1ECE71C864}"/>
              </a:ext>
            </a:extLst>
          </p:cNvPr>
          <p:cNvCxnSpPr>
            <a:cxnSpLocks/>
          </p:cNvCxnSpPr>
          <p:nvPr/>
        </p:nvCxnSpPr>
        <p:spPr>
          <a:xfrm flipV="1">
            <a:off x="1888889" y="5788257"/>
            <a:ext cx="340113" cy="1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427054-64A8-6D44-C24E-E3076E3BE9D8}"/>
              </a:ext>
            </a:extLst>
          </p:cNvPr>
          <p:cNvCxnSpPr>
            <a:cxnSpLocks/>
          </p:cNvCxnSpPr>
          <p:nvPr/>
        </p:nvCxnSpPr>
        <p:spPr>
          <a:xfrm flipV="1">
            <a:off x="1737002" y="5148167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74AF03F-5F2A-AAE1-7186-88BD56253560}"/>
              </a:ext>
            </a:extLst>
          </p:cNvPr>
          <p:cNvCxnSpPr>
            <a:cxnSpLocks/>
          </p:cNvCxnSpPr>
          <p:nvPr/>
        </p:nvCxnSpPr>
        <p:spPr>
          <a:xfrm>
            <a:off x="3000196" y="4017816"/>
            <a:ext cx="0" cy="658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8A9520-464A-20EE-DF97-FC2893AACAE4}"/>
              </a:ext>
            </a:extLst>
          </p:cNvPr>
          <p:cNvCxnSpPr>
            <a:cxnSpLocks/>
          </p:cNvCxnSpPr>
          <p:nvPr/>
        </p:nvCxnSpPr>
        <p:spPr>
          <a:xfrm>
            <a:off x="3139648" y="4137109"/>
            <a:ext cx="554571" cy="61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CAAD618-C050-5190-3518-05DDC3CBA592}"/>
              </a:ext>
            </a:extLst>
          </p:cNvPr>
          <p:cNvSpPr/>
          <p:nvPr/>
        </p:nvSpPr>
        <p:spPr>
          <a:xfrm>
            <a:off x="6941649" y="4730803"/>
            <a:ext cx="3404758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FC87F5-777D-57FD-9470-51624B760FB7}"/>
              </a:ext>
            </a:extLst>
          </p:cNvPr>
          <p:cNvSpPr/>
          <p:nvPr/>
        </p:nvSpPr>
        <p:spPr>
          <a:xfrm>
            <a:off x="3592490" y="4746304"/>
            <a:ext cx="3079774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937496-BF2E-F715-4A99-A418E366D257}"/>
              </a:ext>
            </a:extLst>
          </p:cNvPr>
          <p:cNvSpPr/>
          <p:nvPr/>
        </p:nvSpPr>
        <p:spPr>
          <a:xfrm>
            <a:off x="217618" y="4721916"/>
            <a:ext cx="3256703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F86F2FC-95E1-5090-8802-94E5867EA88D}"/>
              </a:ext>
            </a:extLst>
          </p:cNvPr>
          <p:cNvCxnSpPr>
            <a:cxnSpLocks/>
          </p:cNvCxnSpPr>
          <p:nvPr/>
        </p:nvCxnSpPr>
        <p:spPr>
          <a:xfrm>
            <a:off x="3437730" y="4184591"/>
            <a:ext cx="3521275" cy="570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80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white object with a curved shape&#10;&#10;Description automatically generated with medium confidence">
            <a:extLst>
              <a:ext uri="{FF2B5EF4-FFF2-40B4-BE49-F238E27FC236}">
                <a16:creationId xmlns:a16="http://schemas.microsoft.com/office/drawing/2014/main" id="{971388C6-4E61-3F27-DCFD-B0D731723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22300" b="28640"/>
          <a:stretch/>
        </p:blipFill>
        <p:spPr>
          <a:xfrm>
            <a:off x="0" y="1964119"/>
            <a:ext cx="4594616" cy="4893881"/>
          </a:xfrm>
          <a:prstGeom prst="rect">
            <a:avLst/>
          </a:prstGeom>
        </p:spPr>
      </p:pic>
      <p:pic>
        <p:nvPicPr>
          <p:cNvPr id="39" name="Picture 38" descr="A close up of a ball&#10;&#10;Description automatically generated">
            <a:extLst>
              <a:ext uri="{FF2B5EF4-FFF2-40B4-BE49-F238E27FC236}">
                <a16:creationId xmlns:a16="http://schemas.microsoft.com/office/drawing/2014/main" id="{63831CE4-29EB-12D3-65E3-6349D074C8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 flipV="1">
            <a:off x="6678591" y="2835383"/>
            <a:ext cx="2223937" cy="1581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2D84B7-D16F-2E35-9490-9C25DAD7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tos Display" panose="020B0004020202020204" pitchFamily="34" charset="0"/>
              </a:rPr>
              <a:t>Left Ovary – Medial (#37 – 48) </a:t>
            </a:r>
          </a:p>
        </p:txBody>
      </p:sp>
      <p:pic>
        <p:nvPicPr>
          <p:cNvPr id="3" name="Picture 2" descr="A blue and green cable&#10;&#10;Description automatically generated">
            <a:extLst>
              <a:ext uri="{FF2B5EF4-FFF2-40B4-BE49-F238E27FC236}">
                <a16:creationId xmlns:a16="http://schemas.microsoft.com/office/drawing/2014/main" id="{CDB921BB-4D48-A6C5-4F87-A5247000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 flipH="1">
            <a:off x="3445142" y="872926"/>
            <a:ext cx="7908658" cy="3912220"/>
          </a:xfrm>
          <a:prstGeom prst="rect">
            <a:avLst/>
          </a:prstGeom>
        </p:spPr>
      </p:pic>
      <p:pic>
        <p:nvPicPr>
          <p:cNvPr id="5" name="Picture 4" descr="A colorful oval shaped object&#10;&#10;Description automatically generated with medium confidence">
            <a:extLst>
              <a:ext uri="{FF2B5EF4-FFF2-40B4-BE49-F238E27FC236}">
                <a16:creationId xmlns:a16="http://schemas.microsoft.com/office/drawing/2014/main" id="{10BC0A1A-78F2-7FE7-B463-26514B706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9092466" y="4781952"/>
            <a:ext cx="1278424" cy="1844195"/>
          </a:xfrm>
          <a:prstGeom prst="rect">
            <a:avLst/>
          </a:prstGeom>
        </p:spPr>
      </p:pic>
      <p:pic>
        <p:nvPicPr>
          <p:cNvPr id="6" name="Picture 5" descr="A colorful oval shaped object&#10;&#10;Description automatically generated with medium confidence">
            <a:extLst>
              <a:ext uri="{FF2B5EF4-FFF2-40B4-BE49-F238E27FC236}">
                <a16:creationId xmlns:a16="http://schemas.microsoft.com/office/drawing/2014/main" id="{1712D168-94E7-1A07-44F5-AA75A28AF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5369434" y="4847199"/>
            <a:ext cx="1338753" cy="1655826"/>
          </a:xfrm>
          <a:prstGeom prst="rect">
            <a:avLst/>
          </a:prstGeom>
        </p:spPr>
      </p:pic>
      <p:pic>
        <p:nvPicPr>
          <p:cNvPr id="7" name="Picture 6" descr="A colorful oval shaped object&#10;&#10;Description automatically generated">
            <a:extLst>
              <a:ext uri="{FF2B5EF4-FFF2-40B4-BE49-F238E27FC236}">
                <a16:creationId xmlns:a16="http://schemas.microsoft.com/office/drawing/2014/main" id="{C53C3116-EBE3-D7C6-2992-D9758E9FD0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 flipV="1">
            <a:off x="2380531" y="5034837"/>
            <a:ext cx="1107781" cy="1160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7B4BF6-2817-ECB4-EB8C-92C909436513}"/>
              </a:ext>
            </a:extLst>
          </p:cNvPr>
          <p:cNvSpPr txBox="1"/>
          <p:nvPr/>
        </p:nvSpPr>
        <p:spPr>
          <a:xfrm>
            <a:off x="1886276" y="4656425"/>
            <a:ext cx="216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#40</a:t>
            </a:r>
            <a:r>
              <a:rPr lang="en-US" sz="1200" dirty="0"/>
              <a:t> Slice 1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EE273-78AE-64AD-3A7A-DF4788CF37D5}"/>
              </a:ext>
            </a:extLst>
          </p:cNvPr>
          <p:cNvSpPr txBox="1"/>
          <p:nvPr/>
        </p:nvSpPr>
        <p:spPr>
          <a:xfrm>
            <a:off x="3212901" y="5316666"/>
            <a:ext cx="1139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#37 </a:t>
            </a:r>
            <a:r>
              <a:rPr lang="en-US" sz="1200" dirty="0"/>
              <a:t>Slice 1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93556-0637-2842-5D45-A0A6D2D27529}"/>
              </a:ext>
            </a:extLst>
          </p:cNvPr>
          <p:cNvSpPr txBox="1"/>
          <p:nvPr/>
        </p:nvSpPr>
        <p:spPr>
          <a:xfrm>
            <a:off x="1415256" y="5284113"/>
            <a:ext cx="1118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#46 </a:t>
            </a:r>
            <a:r>
              <a:rPr lang="en-US" sz="1200" dirty="0"/>
              <a:t>Slice 1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4A89E-38CE-6385-FFB6-9A1C7FF9F4C6}"/>
              </a:ext>
            </a:extLst>
          </p:cNvPr>
          <p:cNvSpPr txBox="1"/>
          <p:nvPr/>
        </p:nvSpPr>
        <p:spPr>
          <a:xfrm>
            <a:off x="5207390" y="4611262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#41</a:t>
            </a:r>
            <a:r>
              <a:rPr lang="en-US" sz="1200" dirty="0"/>
              <a:t> Slice 2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C2A30-06ED-2120-682E-579A67997C74}"/>
              </a:ext>
            </a:extLst>
          </p:cNvPr>
          <p:cNvSpPr txBox="1"/>
          <p:nvPr/>
        </p:nvSpPr>
        <p:spPr>
          <a:xfrm>
            <a:off x="8643060" y="4505791"/>
            <a:ext cx="206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#42</a:t>
            </a:r>
            <a:r>
              <a:rPr lang="en-US" sz="1200" dirty="0"/>
              <a:t> Slice 3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1E35B-A69A-848B-124A-0F3B41169A04}"/>
              </a:ext>
            </a:extLst>
          </p:cNvPr>
          <p:cNvSpPr txBox="1"/>
          <p:nvPr/>
        </p:nvSpPr>
        <p:spPr>
          <a:xfrm>
            <a:off x="4650973" y="5326012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#47 </a:t>
            </a:r>
            <a:r>
              <a:rPr lang="en-US" sz="1200" dirty="0"/>
              <a:t>Slice 2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65F21B-5E36-003B-EBDB-A84AD2BC2EFF}"/>
              </a:ext>
            </a:extLst>
          </p:cNvPr>
          <p:cNvSpPr txBox="1"/>
          <p:nvPr/>
        </p:nvSpPr>
        <p:spPr>
          <a:xfrm>
            <a:off x="8030761" y="5316864"/>
            <a:ext cx="1053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#48 </a:t>
            </a:r>
            <a:r>
              <a:rPr lang="en-US" sz="1200" dirty="0"/>
              <a:t>Slice 3 – In.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E745A-B500-8063-7DD8-EAE801F3DB50}"/>
              </a:ext>
            </a:extLst>
          </p:cNvPr>
          <p:cNvSpPr txBox="1"/>
          <p:nvPr/>
        </p:nvSpPr>
        <p:spPr>
          <a:xfrm>
            <a:off x="6561306" y="5338230"/>
            <a:ext cx="1200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#38 </a:t>
            </a:r>
            <a:r>
              <a:rPr lang="en-US" sz="1200" dirty="0"/>
              <a:t>Slice 2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6D75D-58D7-9616-A37E-AB2AFE161888}"/>
              </a:ext>
            </a:extLst>
          </p:cNvPr>
          <p:cNvSpPr txBox="1"/>
          <p:nvPr/>
        </p:nvSpPr>
        <p:spPr>
          <a:xfrm>
            <a:off x="10208240" y="5367596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#39 </a:t>
            </a:r>
            <a:r>
              <a:rPr lang="en-US" sz="1200" dirty="0"/>
              <a:t>Slice 3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1F8900-0BA2-2333-F36E-9376249D973A}"/>
              </a:ext>
            </a:extLst>
          </p:cNvPr>
          <p:cNvSpPr txBox="1"/>
          <p:nvPr/>
        </p:nvSpPr>
        <p:spPr>
          <a:xfrm>
            <a:off x="1818171" y="6216363"/>
            <a:ext cx="216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#43 </a:t>
            </a:r>
            <a:r>
              <a:rPr lang="en-US" sz="1200" dirty="0"/>
              <a:t>Slice 1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2BFE43-DB29-0FF9-41C6-F4E7241268CB}"/>
              </a:ext>
            </a:extLst>
          </p:cNvPr>
          <p:cNvSpPr txBox="1"/>
          <p:nvPr/>
        </p:nvSpPr>
        <p:spPr>
          <a:xfrm>
            <a:off x="5207389" y="6292758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#44 </a:t>
            </a:r>
            <a:r>
              <a:rPr lang="en-US" sz="1200" dirty="0"/>
              <a:t>Slice 2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D7EDD6-0A78-5045-328D-8718D515A571}"/>
              </a:ext>
            </a:extLst>
          </p:cNvPr>
          <p:cNvSpPr txBox="1"/>
          <p:nvPr/>
        </p:nvSpPr>
        <p:spPr>
          <a:xfrm>
            <a:off x="8432205" y="6310796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#45 </a:t>
            </a:r>
            <a:r>
              <a:rPr lang="en-US" sz="1200" dirty="0"/>
              <a:t>Slice 3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A4FABB-618D-96D7-E953-BBBE831CB078}"/>
              </a:ext>
            </a:extLst>
          </p:cNvPr>
          <p:cNvCxnSpPr>
            <a:cxnSpLocks/>
          </p:cNvCxnSpPr>
          <p:nvPr/>
        </p:nvCxnSpPr>
        <p:spPr>
          <a:xfrm flipV="1">
            <a:off x="5972014" y="6090837"/>
            <a:ext cx="123986" cy="265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BA068D-22A2-F268-9504-D9FA0E5DD095}"/>
              </a:ext>
            </a:extLst>
          </p:cNvPr>
          <p:cNvCxnSpPr>
            <a:cxnSpLocks/>
          </p:cNvCxnSpPr>
          <p:nvPr/>
        </p:nvCxnSpPr>
        <p:spPr>
          <a:xfrm flipV="1">
            <a:off x="9257967" y="6070892"/>
            <a:ext cx="241307" cy="265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01C204-6619-697C-0E95-F8E85F2F0D7D}"/>
              </a:ext>
            </a:extLst>
          </p:cNvPr>
          <p:cNvCxnSpPr>
            <a:cxnSpLocks/>
          </p:cNvCxnSpPr>
          <p:nvPr/>
        </p:nvCxnSpPr>
        <p:spPr>
          <a:xfrm>
            <a:off x="9038858" y="5648760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B888C9-DDBC-4705-7D01-66E4848097FD}"/>
              </a:ext>
            </a:extLst>
          </p:cNvPr>
          <p:cNvCxnSpPr>
            <a:cxnSpLocks/>
          </p:cNvCxnSpPr>
          <p:nvPr/>
        </p:nvCxnSpPr>
        <p:spPr>
          <a:xfrm>
            <a:off x="9888683" y="5661674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64D93F-581E-AE7D-D69F-7A9B5D3E2E65}"/>
              </a:ext>
            </a:extLst>
          </p:cNvPr>
          <p:cNvCxnSpPr>
            <a:cxnSpLocks/>
          </p:cNvCxnSpPr>
          <p:nvPr/>
        </p:nvCxnSpPr>
        <p:spPr>
          <a:xfrm flipV="1">
            <a:off x="9705891" y="4821167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6711CA-1082-EDF6-2F26-8B2269768E22}"/>
              </a:ext>
            </a:extLst>
          </p:cNvPr>
          <p:cNvCxnSpPr>
            <a:cxnSpLocks/>
          </p:cNvCxnSpPr>
          <p:nvPr/>
        </p:nvCxnSpPr>
        <p:spPr>
          <a:xfrm>
            <a:off x="5690695" y="5635268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8CCC8C-BF43-FE30-6F48-78E7181648A5}"/>
              </a:ext>
            </a:extLst>
          </p:cNvPr>
          <p:cNvCxnSpPr>
            <a:cxnSpLocks/>
          </p:cNvCxnSpPr>
          <p:nvPr/>
        </p:nvCxnSpPr>
        <p:spPr>
          <a:xfrm>
            <a:off x="6292961" y="5658216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26E08A-1306-BCA4-F963-2D53C3A08320}"/>
              </a:ext>
            </a:extLst>
          </p:cNvPr>
          <p:cNvCxnSpPr>
            <a:cxnSpLocks/>
          </p:cNvCxnSpPr>
          <p:nvPr/>
        </p:nvCxnSpPr>
        <p:spPr>
          <a:xfrm flipV="1">
            <a:off x="6161608" y="4949598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0ECED7-A3BD-7C7F-B573-E750EF27F830}"/>
              </a:ext>
            </a:extLst>
          </p:cNvPr>
          <p:cNvCxnSpPr>
            <a:cxnSpLocks/>
          </p:cNvCxnSpPr>
          <p:nvPr/>
        </p:nvCxnSpPr>
        <p:spPr>
          <a:xfrm flipV="1">
            <a:off x="2624456" y="5884227"/>
            <a:ext cx="119935" cy="3472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167BF-3176-CE7F-77D3-38C1421BDC98}"/>
              </a:ext>
            </a:extLst>
          </p:cNvPr>
          <p:cNvCxnSpPr>
            <a:cxnSpLocks/>
          </p:cNvCxnSpPr>
          <p:nvPr/>
        </p:nvCxnSpPr>
        <p:spPr>
          <a:xfrm flipV="1">
            <a:off x="2434854" y="5615229"/>
            <a:ext cx="229505" cy="9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19D01E-3761-D356-7C18-E75282F0A35D}"/>
              </a:ext>
            </a:extLst>
          </p:cNvPr>
          <p:cNvCxnSpPr>
            <a:cxnSpLocks/>
          </p:cNvCxnSpPr>
          <p:nvPr/>
        </p:nvCxnSpPr>
        <p:spPr>
          <a:xfrm flipV="1">
            <a:off x="2896278" y="5617775"/>
            <a:ext cx="340113" cy="1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E0344A-50EF-C793-9EA7-435238AD3E7E}"/>
              </a:ext>
            </a:extLst>
          </p:cNvPr>
          <p:cNvCxnSpPr>
            <a:cxnSpLocks/>
          </p:cNvCxnSpPr>
          <p:nvPr/>
        </p:nvCxnSpPr>
        <p:spPr>
          <a:xfrm flipV="1">
            <a:off x="2744391" y="5034837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EED202-B64C-6698-1AA0-7ABC20615692}"/>
              </a:ext>
            </a:extLst>
          </p:cNvPr>
          <p:cNvCxnSpPr>
            <a:cxnSpLocks/>
          </p:cNvCxnSpPr>
          <p:nvPr/>
        </p:nvCxnSpPr>
        <p:spPr>
          <a:xfrm flipH="1">
            <a:off x="4317201" y="3843583"/>
            <a:ext cx="2617054" cy="69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CA3F69-8E74-2B15-D002-61A73F92D90B}"/>
              </a:ext>
            </a:extLst>
          </p:cNvPr>
          <p:cNvCxnSpPr>
            <a:cxnSpLocks/>
          </p:cNvCxnSpPr>
          <p:nvPr/>
        </p:nvCxnSpPr>
        <p:spPr>
          <a:xfrm>
            <a:off x="7174639" y="4074409"/>
            <a:ext cx="0" cy="52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498724-1927-CE5A-5EE9-F3BA0B3ACDA2}"/>
              </a:ext>
            </a:extLst>
          </p:cNvPr>
          <p:cNvCxnSpPr>
            <a:cxnSpLocks/>
          </p:cNvCxnSpPr>
          <p:nvPr/>
        </p:nvCxnSpPr>
        <p:spPr>
          <a:xfrm>
            <a:off x="7412480" y="4182013"/>
            <a:ext cx="528120" cy="378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DE65303-94CD-A908-29D1-6273CD565F01}"/>
              </a:ext>
            </a:extLst>
          </p:cNvPr>
          <p:cNvSpPr/>
          <p:nvPr/>
        </p:nvSpPr>
        <p:spPr>
          <a:xfrm>
            <a:off x="7949038" y="4560321"/>
            <a:ext cx="3404758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DF68E2-7234-6778-F2A0-31F0EB21AA39}"/>
              </a:ext>
            </a:extLst>
          </p:cNvPr>
          <p:cNvSpPr/>
          <p:nvPr/>
        </p:nvSpPr>
        <p:spPr>
          <a:xfrm>
            <a:off x="4599879" y="4575822"/>
            <a:ext cx="3079774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B4480D-845C-3B00-4519-4647B7F946D7}"/>
              </a:ext>
            </a:extLst>
          </p:cNvPr>
          <p:cNvSpPr/>
          <p:nvPr/>
        </p:nvSpPr>
        <p:spPr>
          <a:xfrm>
            <a:off x="1225007" y="4551434"/>
            <a:ext cx="3256703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542DC1-C64B-B641-36A5-05498ACE9436}"/>
              </a:ext>
            </a:extLst>
          </p:cNvPr>
          <p:cNvSpPr txBox="1"/>
          <p:nvPr/>
        </p:nvSpPr>
        <p:spPr>
          <a:xfrm>
            <a:off x="2297308" y="1937234"/>
            <a:ext cx="272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</p:spTree>
    <p:extLst>
      <p:ext uri="{BB962C8B-B14F-4D97-AF65-F5344CB8AC3E}">
        <p14:creationId xmlns:p14="http://schemas.microsoft.com/office/powerpoint/2010/main" val="71208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white object with a curved shape&#10;&#10;Description automatically generated with medium confidence">
            <a:extLst>
              <a:ext uri="{FF2B5EF4-FFF2-40B4-BE49-F238E27FC236}">
                <a16:creationId xmlns:a16="http://schemas.microsoft.com/office/drawing/2014/main" id="{24C10C94-6676-A8C9-7B58-7A1AC62B3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22300" b="28640"/>
          <a:stretch/>
        </p:blipFill>
        <p:spPr>
          <a:xfrm>
            <a:off x="0" y="1964119"/>
            <a:ext cx="4594616" cy="4893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EB322-F3A8-1387-5D92-10813D2A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Left Ovary – Central (#49 – 60) </a:t>
            </a:r>
          </a:p>
        </p:txBody>
      </p:sp>
      <p:pic>
        <p:nvPicPr>
          <p:cNvPr id="3" name="Picture 2" descr="A blue and green cable&#10;&#10;Description automatically generated">
            <a:extLst>
              <a:ext uri="{FF2B5EF4-FFF2-40B4-BE49-F238E27FC236}">
                <a16:creationId xmlns:a16="http://schemas.microsoft.com/office/drawing/2014/main" id="{8298A868-81E3-73AE-C030-072516BC57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 flipH="1">
            <a:off x="3445142" y="872926"/>
            <a:ext cx="7908658" cy="3912220"/>
          </a:xfrm>
          <a:prstGeom prst="rect">
            <a:avLst/>
          </a:prstGeom>
        </p:spPr>
      </p:pic>
      <p:pic>
        <p:nvPicPr>
          <p:cNvPr id="4" name="Picture 3" descr="A close up of a football&#10;&#10;Description automatically generated">
            <a:extLst>
              <a:ext uri="{FF2B5EF4-FFF2-40B4-BE49-F238E27FC236}">
                <a16:creationId xmlns:a16="http://schemas.microsoft.com/office/drawing/2014/main" id="{9202704B-5C9E-B429-245F-9BDC0F29CA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4783" y="2756203"/>
            <a:ext cx="2103750" cy="1726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2305B-29D6-B24A-B9C2-63B7F4659468}"/>
              </a:ext>
            </a:extLst>
          </p:cNvPr>
          <p:cNvSpPr txBox="1"/>
          <p:nvPr/>
        </p:nvSpPr>
        <p:spPr>
          <a:xfrm>
            <a:off x="2441120" y="2046888"/>
            <a:ext cx="272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  <p:pic>
        <p:nvPicPr>
          <p:cNvPr id="6" name="Picture 5" descr="A colorful oval with four squares&#10;&#10;Description automatically generated with medium confidence">
            <a:extLst>
              <a:ext uri="{FF2B5EF4-FFF2-40B4-BE49-F238E27FC236}">
                <a16:creationId xmlns:a16="http://schemas.microsoft.com/office/drawing/2014/main" id="{53B2BA59-1B31-E973-D244-D44D60FE59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220810" y="4694318"/>
            <a:ext cx="1116632" cy="1900553"/>
          </a:xfrm>
          <a:prstGeom prst="rect">
            <a:avLst/>
          </a:prstGeom>
        </p:spPr>
      </p:pic>
      <p:pic>
        <p:nvPicPr>
          <p:cNvPr id="7" name="Picture 6" descr="A colorful circle with four sides&#10;&#10;Description automatically generated with medium confidence">
            <a:extLst>
              <a:ext uri="{FF2B5EF4-FFF2-40B4-BE49-F238E27FC236}">
                <a16:creationId xmlns:a16="http://schemas.microsoft.com/office/drawing/2014/main" id="{B9A890A9-BEBC-9456-3D5A-FB716D653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44042" y="4718118"/>
            <a:ext cx="965979" cy="1821561"/>
          </a:xfrm>
          <a:prstGeom prst="rect">
            <a:avLst/>
          </a:prstGeom>
        </p:spPr>
      </p:pic>
      <p:pic>
        <p:nvPicPr>
          <p:cNvPr id="8" name="Picture 7" descr="A colorful circular object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82868C3-434B-3158-3922-5CED982D4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132624" y="4746922"/>
            <a:ext cx="1131877" cy="1673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EFB7F-58C3-8AC8-22B1-79DC28069E84}"/>
              </a:ext>
            </a:extLst>
          </p:cNvPr>
          <p:cNvSpPr txBox="1"/>
          <p:nvPr/>
        </p:nvSpPr>
        <p:spPr>
          <a:xfrm>
            <a:off x="1886276" y="4656425"/>
            <a:ext cx="216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#52</a:t>
            </a:r>
            <a:r>
              <a:rPr lang="en-US" sz="1200" dirty="0"/>
              <a:t> Slice 1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F6D9F-EE6B-193A-BBB1-33015D570595}"/>
              </a:ext>
            </a:extLst>
          </p:cNvPr>
          <p:cNvSpPr txBox="1"/>
          <p:nvPr/>
        </p:nvSpPr>
        <p:spPr>
          <a:xfrm>
            <a:off x="3289856" y="5305450"/>
            <a:ext cx="1139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#49 </a:t>
            </a:r>
            <a:r>
              <a:rPr lang="en-US" sz="1200" dirty="0"/>
              <a:t>Slice 1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C6223-5525-3B74-3CE2-20E4BC5D0254}"/>
              </a:ext>
            </a:extLst>
          </p:cNvPr>
          <p:cNvSpPr txBox="1"/>
          <p:nvPr/>
        </p:nvSpPr>
        <p:spPr>
          <a:xfrm>
            <a:off x="1415256" y="5284113"/>
            <a:ext cx="1118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#58 </a:t>
            </a:r>
            <a:r>
              <a:rPr lang="en-US" sz="1200" dirty="0"/>
              <a:t>Slice 1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40DC49-1933-FFF6-B93C-F299724AD8BF}"/>
              </a:ext>
            </a:extLst>
          </p:cNvPr>
          <p:cNvSpPr txBox="1"/>
          <p:nvPr/>
        </p:nvSpPr>
        <p:spPr>
          <a:xfrm>
            <a:off x="4971274" y="4611262"/>
            <a:ext cx="267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#53</a:t>
            </a:r>
            <a:r>
              <a:rPr lang="en-US" sz="1200" dirty="0"/>
              <a:t> Slice 2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E3A0B-E495-FF9A-D4A1-F0B630B9F768}"/>
              </a:ext>
            </a:extLst>
          </p:cNvPr>
          <p:cNvSpPr txBox="1"/>
          <p:nvPr/>
        </p:nvSpPr>
        <p:spPr>
          <a:xfrm>
            <a:off x="8264720" y="4506648"/>
            <a:ext cx="277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#54</a:t>
            </a:r>
            <a:r>
              <a:rPr lang="en-US" sz="1200" dirty="0"/>
              <a:t> Slice 3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96CD5-F088-24C4-A8E2-C9F8FB314428}"/>
              </a:ext>
            </a:extLst>
          </p:cNvPr>
          <p:cNvSpPr txBox="1"/>
          <p:nvPr/>
        </p:nvSpPr>
        <p:spPr>
          <a:xfrm>
            <a:off x="4650973" y="5326012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#59 </a:t>
            </a:r>
            <a:r>
              <a:rPr lang="en-US" sz="1200" dirty="0"/>
              <a:t>Slice 2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F3A4E-4910-4E33-1E95-11C2FA28F5DA}"/>
              </a:ext>
            </a:extLst>
          </p:cNvPr>
          <p:cNvSpPr txBox="1"/>
          <p:nvPr/>
        </p:nvSpPr>
        <p:spPr>
          <a:xfrm>
            <a:off x="8030761" y="5316864"/>
            <a:ext cx="1053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#60 </a:t>
            </a:r>
            <a:r>
              <a:rPr lang="en-US" sz="1200" dirty="0"/>
              <a:t>Slice 3 – Inf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5E922-7EFA-CBA5-4408-4613CDD3E2DB}"/>
              </a:ext>
            </a:extLst>
          </p:cNvPr>
          <p:cNvSpPr txBox="1"/>
          <p:nvPr/>
        </p:nvSpPr>
        <p:spPr>
          <a:xfrm>
            <a:off x="6561306" y="5338230"/>
            <a:ext cx="1200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#50 </a:t>
            </a:r>
            <a:r>
              <a:rPr lang="en-US" sz="1200" dirty="0"/>
              <a:t>Slice 2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4C1582-766B-B432-E1F7-5654E979D224}"/>
              </a:ext>
            </a:extLst>
          </p:cNvPr>
          <p:cNvSpPr txBox="1"/>
          <p:nvPr/>
        </p:nvSpPr>
        <p:spPr>
          <a:xfrm>
            <a:off x="10208240" y="5367596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#51 </a:t>
            </a:r>
            <a:r>
              <a:rPr lang="en-US" sz="1200" dirty="0"/>
              <a:t>Slice 3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A53DF-66AA-143A-07AC-6561156A0802}"/>
              </a:ext>
            </a:extLst>
          </p:cNvPr>
          <p:cNvSpPr txBox="1"/>
          <p:nvPr/>
        </p:nvSpPr>
        <p:spPr>
          <a:xfrm>
            <a:off x="1818171" y="6326557"/>
            <a:ext cx="235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#55 </a:t>
            </a:r>
            <a:r>
              <a:rPr lang="en-US" sz="1200" dirty="0"/>
              <a:t>Slice 1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FA85D6-9348-0D41-C5CC-C3BE52D1DB05}"/>
              </a:ext>
            </a:extLst>
          </p:cNvPr>
          <p:cNvSpPr txBox="1"/>
          <p:nvPr/>
        </p:nvSpPr>
        <p:spPr>
          <a:xfrm>
            <a:off x="5207389" y="6292758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#56 </a:t>
            </a:r>
            <a:r>
              <a:rPr lang="en-US" sz="1200" dirty="0"/>
              <a:t>Slice 2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C5203A-DBD3-6384-380B-9F6330BE94D9}"/>
              </a:ext>
            </a:extLst>
          </p:cNvPr>
          <p:cNvSpPr txBox="1"/>
          <p:nvPr/>
        </p:nvSpPr>
        <p:spPr>
          <a:xfrm>
            <a:off x="8432205" y="6310796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#57 </a:t>
            </a:r>
            <a:r>
              <a:rPr lang="en-US" sz="1200" dirty="0"/>
              <a:t>Slice 3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8DDDB0-E77A-1DDC-1941-FDD9FB58257D}"/>
              </a:ext>
            </a:extLst>
          </p:cNvPr>
          <p:cNvCxnSpPr>
            <a:cxnSpLocks/>
          </p:cNvCxnSpPr>
          <p:nvPr/>
        </p:nvCxnSpPr>
        <p:spPr>
          <a:xfrm flipV="1">
            <a:off x="5972014" y="6090837"/>
            <a:ext cx="123986" cy="265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E9AD6B-D093-1F75-0EE9-6A005C92672E}"/>
              </a:ext>
            </a:extLst>
          </p:cNvPr>
          <p:cNvCxnSpPr>
            <a:cxnSpLocks/>
          </p:cNvCxnSpPr>
          <p:nvPr/>
        </p:nvCxnSpPr>
        <p:spPr>
          <a:xfrm flipV="1">
            <a:off x="9257967" y="6070892"/>
            <a:ext cx="241307" cy="265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EFC602-7088-ACD0-1D9A-D0FE4AF731D1}"/>
              </a:ext>
            </a:extLst>
          </p:cNvPr>
          <p:cNvCxnSpPr>
            <a:cxnSpLocks/>
          </p:cNvCxnSpPr>
          <p:nvPr/>
        </p:nvCxnSpPr>
        <p:spPr>
          <a:xfrm>
            <a:off x="9038858" y="5648760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91447A-D1F5-737C-776A-54FEC8A395DD}"/>
              </a:ext>
            </a:extLst>
          </p:cNvPr>
          <p:cNvCxnSpPr>
            <a:cxnSpLocks/>
          </p:cNvCxnSpPr>
          <p:nvPr/>
        </p:nvCxnSpPr>
        <p:spPr>
          <a:xfrm>
            <a:off x="9888683" y="5661674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331036-9D9B-6973-6059-0BA1BDE0D0E3}"/>
              </a:ext>
            </a:extLst>
          </p:cNvPr>
          <p:cNvCxnSpPr>
            <a:cxnSpLocks/>
          </p:cNvCxnSpPr>
          <p:nvPr/>
        </p:nvCxnSpPr>
        <p:spPr>
          <a:xfrm flipV="1">
            <a:off x="9705891" y="4821167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9AF7BC-720B-D535-3FCD-DBB7C0E87D17}"/>
              </a:ext>
            </a:extLst>
          </p:cNvPr>
          <p:cNvCxnSpPr>
            <a:cxnSpLocks/>
          </p:cNvCxnSpPr>
          <p:nvPr/>
        </p:nvCxnSpPr>
        <p:spPr>
          <a:xfrm>
            <a:off x="5690695" y="5635268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0E251AB-FF95-33D8-99C7-CE7FCB1B99A0}"/>
              </a:ext>
            </a:extLst>
          </p:cNvPr>
          <p:cNvCxnSpPr>
            <a:cxnSpLocks/>
          </p:cNvCxnSpPr>
          <p:nvPr/>
        </p:nvCxnSpPr>
        <p:spPr>
          <a:xfrm>
            <a:off x="6292961" y="5658216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EDAEAB-42AD-8360-8F80-F12C41D7F50E}"/>
              </a:ext>
            </a:extLst>
          </p:cNvPr>
          <p:cNvCxnSpPr>
            <a:cxnSpLocks/>
          </p:cNvCxnSpPr>
          <p:nvPr/>
        </p:nvCxnSpPr>
        <p:spPr>
          <a:xfrm flipV="1">
            <a:off x="6274457" y="4903104"/>
            <a:ext cx="88629" cy="292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71E4C0-5545-D3F6-57AC-AFE64C3239C7}"/>
              </a:ext>
            </a:extLst>
          </p:cNvPr>
          <p:cNvCxnSpPr>
            <a:cxnSpLocks/>
          </p:cNvCxnSpPr>
          <p:nvPr/>
        </p:nvCxnSpPr>
        <p:spPr>
          <a:xfrm flipV="1">
            <a:off x="2555873" y="6099748"/>
            <a:ext cx="97859" cy="3776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D7124C-FB69-8899-91FB-F4C0EC808A6A}"/>
              </a:ext>
            </a:extLst>
          </p:cNvPr>
          <p:cNvCxnSpPr>
            <a:cxnSpLocks/>
          </p:cNvCxnSpPr>
          <p:nvPr/>
        </p:nvCxnSpPr>
        <p:spPr>
          <a:xfrm flipV="1">
            <a:off x="2326368" y="5615229"/>
            <a:ext cx="229505" cy="9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1ECA8B-1940-DC4A-F315-8D1AAC8A873D}"/>
              </a:ext>
            </a:extLst>
          </p:cNvPr>
          <p:cNvCxnSpPr>
            <a:cxnSpLocks/>
          </p:cNvCxnSpPr>
          <p:nvPr/>
        </p:nvCxnSpPr>
        <p:spPr>
          <a:xfrm flipV="1">
            <a:off x="3038076" y="5617774"/>
            <a:ext cx="340113" cy="1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2084FF-4AA1-15DC-02D3-0F2EB7EA8857}"/>
              </a:ext>
            </a:extLst>
          </p:cNvPr>
          <p:cNvCxnSpPr>
            <a:cxnSpLocks/>
          </p:cNvCxnSpPr>
          <p:nvPr/>
        </p:nvCxnSpPr>
        <p:spPr>
          <a:xfrm flipV="1">
            <a:off x="2967601" y="5025757"/>
            <a:ext cx="70475" cy="169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220696-C415-4D07-95E5-05468C54F304}"/>
              </a:ext>
            </a:extLst>
          </p:cNvPr>
          <p:cNvCxnSpPr>
            <a:cxnSpLocks/>
          </p:cNvCxnSpPr>
          <p:nvPr/>
        </p:nvCxnSpPr>
        <p:spPr>
          <a:xfrm flipH="1">
            <a:off x="4317201" y="4325987"/>
            <a:ext cx="3227273" cy="209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3711B2-D5BC-8282-3F70-4ABA575DDEDC}"/>
              </a:ext>
            </a:extLst>
          </p:cNvPr>
          <p:cNvCxnSpPr>
            <a:cxnSpLocks/>
          </p:cNvCxnSpPr>
          <p:nvPr/>
        </p:nvCxnSpPr>
        <p:spPr>
          <a:xfrm flipH="1">
            <a:off x="7546598" y="4320164"/>
            <a:ext cx="133055" cy="271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7D3CCB-5911-52B9-5449-FBFF57034908}"/>
              </a:ext>
            </a:extLst>
          </p:cNvPr>
          <p:cNvCxnSpPr>
            <a:cxnSpLocks/>
          </p:cNvCxnSpPr>
          <p:nvPr/>
        </p:nvCxnSpPr>
        <p:spPr>
          <a:xfrm>
            <a:off x="7949995" y="4320164"/>
            <a:ext cx="202282" cy="25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FC0EEE9-46CF-536E-460C-A7D678EB8D61}"/>
              </a:ext>
            </a:extLst>
          </p:cNvPr>
          <p:cNvSpPr/>
          <p:nvPr/>
        </p:nvSpPr>
        <p:spPr>
          <a:xfrm>
            <a:off x="7949038" y="4560321"/>
            <a:ext cx="3404758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9E6B52-CD47-BF5D-AC77-16E89C259DAB}"/>
              </a:ext>
            </a:extLst>
          </p:cNvPr>
          <p:cNvSpPr/>
          <p:nvPr/>
        </p:nvSpPr>
        <p:spPr>
          <a:xfrm>
            <a:off x="4599879" y="4575822"/>
            <a:ext cx="3079774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0083AD-1F25-263B-CE97-4888A8955647}"/>
              </a:ext>
            </a:extLst>
          </p:cNvPr>
          <p:cNvSpPr/>
          <p:nvPr/>
        </p:nvSpPr>
        <p:spPr>
          <a:xfrm>
            <a:off x="1225007" y="4551434"/>
            <a:ext cx="3256703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51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object with a curved shape&#10;&#10;Description automatically generated with medium confidence">
            <a:extLst>
              <a:ext uri="{FF2B5EF4-FFF2-40B4-BE49-F238E27FC236}">
                <a16:creationId xmlns:a16="http://schemas.microsoft.com/office/drawing/2014/main" id="{B1B47426-6869-A0C7-3F6F-B24144149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l="22300" b="28640"/>
          <a:stretch/>
        </p:blipFill>
        <p:spPr>
          <a:xfrm>
            <a:off x="0" y="1964119"/>
            <a:ext cx="4594616" cy="4893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B61AB-D84C-8ED1-6851-FA5993CD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Left Ovary – Lateral (#61 – 72)</a:t>
            </a:r>
          </a:p>
        </p:txBody>
      </p:sp>
      <p:pic>
        <p:nvPicPr>
          <p:cNvPr id="3" name="Picture 2" descr="A blue and green cable&#10;&#10;Description automatically generated">
            <a:extLst>
              <a:ext uri="{FF2B5EF4-FFF2-40B4-BE49-F238E27FC236}">
                <a16:creationId xmlns:a16="http://schemas.microsoft.com/office/drawing/2014/main" id="{6DF83936-4A9D-F181-2389-0A3C544B0C3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 flipH="1">
            <a:off x="3445142" y="872926"/>
            <a:ext cx="7908658" cy="3912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8A3FB7-7A07-3508-BB15-F296903FCE0C}"/>
              </a:ext>
            </a:extLst>
          </p:cNvPr>
          <p:cNvSpPr txBox="1"/>
          <p:nvPr/>
        </p:nvSpPr>
        <p:spPr>
          <a:xfrm>
            <a:off x="2201833" y="2156422"/>
            <a:ext cx="272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  <p:pic>
        <p:nvPicPr>
          <p:cNvPr id="5" name="Picture 4" descr="A close up of a colorful oval&#10;&#10;Description automatically generated">
            <a:extLst>
              <a:ext uri="{FF2B5EF4-FFF2-40B4-BE49-F238E27FC236}">
                <a16:creationId xmlns:a16="http://schemas.microsoft.com/office/drawing/2014/main" id="{76BA113A-C2D3-424C-DC7A-227E768F51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3893" y="2683761"/>
            <a:ext cx="2509411" cy="1948272"/>
          </a:xfrm>
          <a:prstGeom prst="rect">
            <a:avLst/>
          </a:prstGeom>
        </p:spPr>
      </p:pic>
      <p:pic>
        <p:nvPicPr>
          <p:cNvPr id="6" name="Picture 5" descr="A colorful object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5F1DC6A0-2F17-BA49-5B2C-F63416081F3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2854" y="4835277"/>
            <a:ext cx="938261" cy="1948272"/>
          </a:xfrm>
          <a:prstGeom prst="rect">
            <a:avLst/>
          </a:prstGeom>
        </p:spPr>
      </p:pic>
      <p:pic>
        <p:nvPicPr>
          <p:cNvPr id="8" name="Picture 7" descr="A colorful object with four sides&#10;&#10;Description automatically generated with medium confidence">
            <a:extLst>
              <a:ext uri="{FF2B5EF4-FFF2-40B4-BE49-F238E27FC236}">
                <a16:creationId xmlns:a16="http://schemas.microsoft.com/office/drawing/2014/main" id="{695AE554-9213-772D-4DA8-DDBB87E6E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266" y="4874823"/>
            <a:ext cx="938261" cy="1828096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C995B392-0987-8264-6492-FE591A1B2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754" y="5024042"/>
            <a:ext cx="938261" cy="14409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8457EA-0A23-DB50-44A9-1313AA8CC3A0}"/>
              </a:ext>
            </a:extLst>
          </p:cNvPr>
          <p:cNvSpPr txBox="1"/>
          <p:nvPr/>
        </p:nvSpPr>
        <p:spPr>
          <a:xfrm>
            <a:off x="2549658" y="4728141"/>
            <a:ext cx="216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#64</a:t>
            </a:r>
            <a:r>
              <a:rPr lang="en-US" sz="1200" dirty="0"/>
              <a:t> Slice 1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F99307-1CC2-62BC-0C5A-FD786A7A42EC}"/>
              </a:ext>
            </a:extLst>
          </p:cNvPr>
          <p:cNvSpPr txBox="1"/>
          <p:nvPr/>
        </p:nvSpPr>
        <p:spPr>
          <a:xfrm>
            <a:off x="1907211" y="5386369"/>
            <a:ext cx="1139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#61 </a:t>
            </a:r>
            <a:r>
              <a:rPr lang="en-US" sz="1200" dirty="0"/>
              <a:t>Slice 1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A7BE19-13D8-620F-703F-560DC2603060}"/>
              </a:ext>
            </a:extLst>
          </p:cNvPr>
          <p:cNvSpPr txBox="1"/>
          <p:nvPr/>
        </p:nvSpPr>
        <p:spPr>
          <a:xfrm>
            <a:off x="4001870" y="5357469"/>
            <a:ext cx="1118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#70 </a:t>
            </a:r>
            <a:r>
              <a:rPr lang="en-US" sz="1200" dirty="0"/>
              <a:t>Slice 1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FAC001-3FD5-EAFB-A433-809909482E97}"/>
              </a:ext>
            </a:extLst>
          </p:cNvPr>
          <p:cNvSpPr txBox="1"/>
          <p:nvPr/>
        </p:nvSpPr>
        <p:spPr>
          <a:xfrm>
            <a:off x="5634656" y="4682978"/>
            <a:ext cx="267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#65</a:t>
            </a:r>
            <a:r>
              <a:rPr lang="en-US" sz="1200" dirty="0"/>
              <a:t> Slice 2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74B7A3-F5A1-0626-6A3A-55E4C7DD894F}"/>
              </a:ext>
            </a:extLst>
          </p:cNvPr>
          <p:cNvSpPr txBox="1"/>
          <p:nvPr/>
        </p:nvSpPr>
        <p:spPr>
          <a:xfrm>
            <a:off x="8846146" y="4642121"/>
            <a:ext cx="277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#66</a:t>
            </a:r>
            <a:r>
              <a:rPr lang="en-US" sz="1200" dirty="0"/>
              <a:t> Slice 3 – Sup.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8729C2-7FA9-D1D3-7891-135B39AD3BDB}"/>
              </a:ext>
            </a:extLst>
          </p:cNvPr>
          <p:cNvSpPr txBox="1"/>
          <p:nvPr/>
        </p:nvSpPr>
        <p:spPr>
          <a:xfrm>
            <a:off x="7232287" y="5393119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#71 </a:t>
            </a:r>
            <a:r>
              <a:rPr lang="en-US" sz="1200" dirty="0"/>
              <a:t>Slice 2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CDF7D-8236-ED3E-AAE2-4F3D26CD0E1D}"/>
              </a:ext>
            </a:extLst>
          </p:cNvPr>
          <p:cNvSpPr txBox="1"/>
          <p:nvPr/>
        </p:nvSpPr>
        <p:spPr>
          <a:xfrm>
            <a:off x="10749168" y="5373704"/>
            <a:ext cx="1053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#72 </a:t>
            </a:r>
            <a:r>
              <a:rPr lang="en-US" sz="1200" dirty="0"/>
              <a:t>Slice 3 – Inf. </a:t>
            </a:r>
            <a:r>
              <a:rPr lang="en-US" sz="1200" dirty="0" err="1"/>
              <a:t>Mes</a:t>
            </a:r>
            <a:r>
              <a:rPr lang="en-US" sz="1200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F0C93B-6A6D-223C-F08A-852D6D58204F}"/>
              </a:ext>
            </a:extLst>
          </p:cNvPr>
          <p:cNvSpPr txBox="1"/>
          <p:nvPr/>
        </p:nvSpPr>
        <p:spPr>
          <a:xfrm>
            <a:off x="5272525" y="5364663"/>
            <a:ext cx="1200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#62 </a:t>
            </a:r>
            <a:r>
              <a:rPr lang="en-US" sz="1200" dirty="0"/>
              <a:t>Slice 2 – Sup.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AB01B6-72B4-8169-1827-C2A4B0CA2A6A}"/>
              </a:ext>
            </a:extLst>
          </p:cNvPr>
          <p:cNvSpPr txBox="1"/>
          <p:nvPr/>
        </p:nvSpPr>
        <p:spPr>
          <a:xfrm>
            <a:off x="8716444" y="5383022"/>
            <a:ext cx="1208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#63 </a:t>
            </a:r>
            <a:r>
              <a:rPr lang="en-US" sz="1200" dirty="0"/>
              <a:t>Slice 3 – Sup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46F723-345C-8EED-BF82-A6296EEB938B}"/>
              </a:ext>
            </a:extLst>
          </p:cNvPr>
          <p:cNvSpPr txBox="1"/>
          <p:nvPr/>
        </p:nvSpPr>
        <p:spPr>
          <a:xfrm>
            <a:off x="2481553" y="6398273"/>
            <a:ext cx="251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#67 </a:t>
            </a:r>
            <a:r>
              <a:rPr lang="en-US" sz="1200" dirty="0"/>
              <a:t>Slice 1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9D4BE2-A558-54F9-7B42-B982470332BD}"/>
              </a:ext>
            </a:extLst>
          </p:cNvPr>
          <p:cNvSpPr txBox="1"/>
          <p:nvPr/>
        </p:nvSpPr>
        <p:spPr>
          <a:xfrm>
            <a:off x="5870771" y="6364474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#68 </a:t>
            </a:r>
            <a:r>
              <a:rPr lang="en-US" sz="1200" dirty="0"/>
              <a:t>Slice 2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137B16-5104-761D-63E1-F3C08CFEFB58}"/>
              </a:ext>
            </a:extLst>
          </p:cNvPr>
          <p:cNvSpPr txBox="1"/>
          <p:nvPr/>
        </p:nvSpPr>
        <p:spPr>
          <a:xfrm>
            <a:off x="9095587" y="6382512"/>
            <a:ext cx="213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#69 </a:t>
            </a:r>
            <a:r>
              <a:rPr lang="en-US" sz="1200" dirty="0"/>
              <a:t>Slice 3 – Inf. </a:t>
            </a:r>
            <a:r>
              <a:rPr lang="en-US" sz="1200" dirty="0" err="1"/>
              <a:t>Antimes</a:t>
            </a:r>
            <a:r>
              <a:rPr lang="en-US" sz="1200" dirty="0"/>
              <a:t>.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49551-BDC0-20A1-AF5F-A8C417FDB84D}"/>
              </a:ext>
            </a:extLst>
          </p:cNvPr>
          <p:cNvCxnSpPr>
            <a:cxnSpLocks/>
          </p:cNvCxnSpPr>
          <p:nvPr/>
        </p:nvCxnSpPr>
        <p:spPr>
          <a:xfrm flipV="1">
            <a:off x="6635396" y="6162553"/>
            <a:ext cx="123986" cy="265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C8674B-B754-D0E2-94A5-E0C3B17E15E2}"/>
              </a:ext>
            </a:extLst>
          </p:cNvPr>
          <p:cNvCxnSpPr>
            <a:cxnSpLocks/>
          </p:cNvCxnSpPr>
          <p:nvPr/>
        </p:nvCxnSpPr>
        <p:spPr>
          <a:xfrm flipV="1">
            <a:off x="9921349" y="6142608"/>
            <a:ext cx="241307" cy="265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F9A4AE0-BB94-42F9-BC97-3DA0B7B215C2}"/>
              </a:ext>
            </a:extLst>
          </p:cNvPr>
          <p:cNvCxnSpPr>
            <a:cxnSpLocks/>
          </p:cNvCxnSpPr>
          <p:nvPr/>
        </p:nvCxnSpPr>
        <p:spPr>
          <a:xfrm>
            <a:off x="9810907" y="5731267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3C58A27-2AC8-3C3B-AC0D-F1504792A5D5}"/>
              </a:ext>
            </a:extLst>
          </p:cNvPr>
          <p:cNvCxnSpPr>
            <a:cxnSpLocks/>
          </p:cNvCxnSpPr>
          <p:nvPr/>
        </p:nvCxnSpPr>
        <p:spPr>
          <a:xfrm>
            <a:off x="10440808" y="5747505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FB6202-017D-C639-045C-D1A5FBAB750A}"/>
              </a:ext>
            </a:extLst>
          </p:cNvPr>
          <p:cNvCxnSpPr>
            <a:cxnSpLocks/>
          </p:cNvCxnSpPr>
          <p:nvPr/>
        </p:nvCxnSpPr>
        <p:spPr>
          <a:xfrm flipV="1">
            <a:off x="10226884" y="5013564"/>
            <a:ext cx="0" cy="214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576660-1540-0320-CDCE-1C1FBFA8CD29}"/>
              </a:ext>
            </a:extLst>
          </p:cNvPr>
          <p:cNvCxnSpPr>
            <a:cxnSpLocks/>
          </p:cNvCxnSpPr>
          <p:nvPr/>
        </p:nvCxnSpPr>
        <p:spPr>
          <a:xfrm>
            <a:off x="6354077" y="5706984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644ACBB-85F4-D372-3BDA-EB8FC20C57D1}"/>
              </a:ext>
            </a:extLst>
          </p:cNvPr>
          <p:cNvCxnSpPr>
            <a:cxnSpLocks/>
          </p:cNvCxnSpPr>
          <p:nvPr/>
        </p:nvCxnSpPr>
        <p:spPr>
          <a:xfrm>
            <a:off x="6956343" y="5729932"/>
            <a:ext cx="336983" cy="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9ADC56-9A75-64C1-5A66-DD5E61108574}"/>
              </a:ext>
            </a:extLst>
          </p:cNvPr>
          <p:cNvCxnSpPr>
            <a:cxnSpLocks/>
          </p:cNvCxnSpPr>
          <p:nvPr/>
        </p:nvCxnSpPr>
        <p:spPr>
          <a:xfrm flipV="1">
            <a:off x="6937839" y="4974820"/>
            <a:ext cx="88629" cy="292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079AE29-B15D-B0CF-4EDD-0DCB14E57AE9}"/>
              </a:ext>
            </a:extLst>
          </p:cNvPr>
          <p:cNvCxnSpPr>
            <a:cxnSpLocks/>
          </p:cNvCxnSpPr>
          <p:nvPr/>
        </p:nvCxnSpPr>
        <p:spPr>
          <a:xfrm flipV="1">
            <a:off x="3219255" y="6171464"/>
            <a:ext cx="97859" cy="3776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EEF21C-A719-5BE6-6148-9F01D0D1884F}"/>
              </a:ext>
            </a:extLst>
          </p:cNvPr>
          <p:cNvCxnSpPr>
            <a:cxnSpLocks/>
          </p:cNvCxnSpPr>
          <p:nvPr/>
        </p:nvCxnSpPr>
        <p:spPr>
          <a:xfrm flipV="1">
            <a:off x="2989750" y="5686945"/>
            <a:ext cx="229505" cy="9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AF5822-2694-B52F-354F-B58EBD170BE0}"/>
              </a:ext>
            </a:extLst>
          </p:cNvPr>
          <p:cNvCxnSpPr>
            <a:cxnSpLocks/>
          </p:cNvCxnSpPr>
          <p:nvPr/>
        </p:nvCxnSpPr>
        <p:spPr>
          <a:xfrm flipV="1">
            <a:off x="3701458" y="5689490"/>
            <a:ext cx="340113" cy="11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1E0C72-00D4-0C7E-6BD1-5FF40B6017C1}"/>
              </a:ext>
            </a:extLst>
          </p:cNvPr>
          <p:cNvCxnSpPr>
            <a:cxnSpLocks/>
          </p:cNvCxnSpPr>
          <p:nvPr/>
        </p:nvCxnSpPr>
        <p:spPr>
          <a:xfrm flipV="1">
            <a:off x="3630983" y="5097473"/>
            <a:ext cx="70475" cy="169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CFA4E16-B5C8-21B6-B005-CCB4BDBFDF0D}"/>
              </a:ext>
            </a:extLst>
          </p:cNvPr>
          <p:cNvCxnSpPr>
            <a:cxnSpLocks/>
          </p:cNvCxnSpPr>
          <p:nvPr/>
        </p:nvCxnSpPr>
        <p:spPr>
          <a:xfrm flipH="1">
            <a:off x="5120411" y="4146373"/>
            <a:ext cx="3089569" cy="476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2F5263C-4C6C-7C71-C023-4720063EFCD2}"/>
              </a:ext>
            </a:extLst>
          </p:cNvPr>
          <p:cNvCxnSpPr>
            <a:cxnSpLocks/>
          </p:cNvCxnSpPr>
          <p:nvPr/>
        </p:nvCxnSpPr>
        <p:spPr>
          <a:xfrm flipH="1">
            <a:off x="8039758" y="4103461"/>
            <a:ext cx="378880" cy="563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97DB39-035E-6EC5-88B8-9D5BF3E13D32}"/>
              </a:ext>
            </a:extLst>
          </p:cNvPr>
          <p:cNvCxnSpPr>
            <a:cxnSpLocks/>
          </p:cNvCxnSpPr>
          <p:nvPr/>
        </p:nvCxnSpPr>
        <p:spPr>
          <a:xfrm>
            <a:off x="8613244" y="3906332"/>
            <a:ext cx="122531" cy="758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335974E-A2AB-310E-D9F2-B4EE157EBC63}"/>
              </a:ext>
            </a:extLst>
          </p:cNvPr>
          <p:cNvSpPr/>
          <p:nvPr/>
        </p:nvSpPr>
        <p:spPr>
          <a:xfrm>
            <a:off x="8612420" y="4632037"/>
            <a:ext cx="3404758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1B110E-2B1F-0929-961A-F1D2279FCFA8}"/>
              </a:ext>
            </a:extLst>
          </p:cNvPr>
          <p:cNvSpPr/>
          <p:nvPr/>
        </p:nvSpPr>
        <p:spPr>
          <a:xfrm>
            <a:off x="5263261" y="4647538"/>
            <a:ext cx="3079774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7259C9-52A7-196F-EB7F-E934D2475BC6}"/>
              </a:ext>
            </a:extLst>
          </p:cNvPr>
          <p:cNvSpPr/>
          <p:nvPr/>
        </p:nvSpPr>
        <p:spPr>
          <a:xfrm>
            <a:off x="1888389" y="4623150"/>
            <a:ext cx="3256703" cy="2091758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white pillow with multicolored stripes&#10;&#10;Description automatically generated">
            <a:extLst>
              <a:ext uri="{FF2B5EF4-FFF2-40B4-BE49-F238E27FC236}">
                <a16:creationId xmlns:a16="http://schemas.microsoft.com/office/drawing/2014/main" id="{0006530C-7508-6EB8-83C5-E45A36D6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128" y="1077388"/>
            <a:ext cx="2436808" cy="297388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23133A-3E1C-260D-EA81-C00618A0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 dirty="0"/>
              <a:t>Uterus – Cervix – Ectocervix (#1 – 12)</a:t>
            </a:r>
          </a:p>
        </p:txBody>
      </p:sp>
      <p:pic>
        <p:nvPicPr>
          <p:cNvPr id="8" name="Picture 7" descr="A colorful object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A8EE4F9-F525-722F-218B-87E91FCA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18" y="4327070"/>
            <a:ext cx="2888449" cy="2194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D942C1-760D-B063-B85C-AFAFA1B43972}"/>
              </a:ext>
            </a:extLst>
          </p:cNvPr>
          <p:cNvSpPr txBox="1"/>
          <p:nvPr/>
        </p:nvSpPr>
        <p:spPr>
          <a:xfrm>
            <a:off x="6850199" y="2111730"/>
            <a:ext cx="123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LEFT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A934D-11FF-94DE-590D-F70ADCEB41CF}"/>
              </a:ext>
            </a:extLst>
          </p:cNvPr>
          <p:cNvSpPr txBox="1"/>
          <p:nvPr/>
        </p:nvSpPr>
        <p:spPr>
          <a:xfrm>
            <a:off x="3489893" y="2086505"/>
            <a:ext cx="141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RIGHT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6490C-4DBD-163A-94E6-DF2A8EEC51C8}"/>
              </a:ext>
            </a:extLst>
          </p:cNvPr>
          <p:cNvSpPr txBox="1"/>
          <p:nvPr/>
        </p:nvSpPr>
        <p:spPr>
          <a:xfrm>
            <a:off x="5149748" y="1550544"/>
            <a:ext cx="141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C90072-99BD-D205-FAFA-827C6E4E323C}"/>
              </a:ext>
            </a:extLst>
          </p:cNvPr>
          <p:cNvSpPr txBox="1"/>
          <p:nvPr/>
        </p:nvSpPr>
        <p:spPr>
          <a:xfrm>
            <a:off x="6262944" y="4047525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 </a:t>
            </a:r>
            <a:r>
              <a:rPr lang="en-US" sz="1200" dirty="0"/>
              <a:t>12 o’clock – 1 o’clock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DBE17-04F2-BBBE-741B-76B09984219E}"/>
              </a:ext>
            </a:extLst>
          </p:cNvPr>
          <p:cNvSpPr txBox="1"/>
          <p:nvPr/>
        </p:nvSpPr>
        <p:spPr>
          <a:xfrm>
            <a:off x="6881892" y="4475660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 </a:t>
            </a:r>
            <a:r>
              <a:rPr lang="en-US" sz="1200" dirty="0"/>
              <a:t>1 o’clock – 2 o’clock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871A8-7EBB-2755-1572-173F32E6B5A4}"/>
              </a:ext>
            </a:extLst>
          </p:cNvPr>
          <p:cNvSpPr txBox="1"/>
          <p:nvPr/>
        </p:nvSpPr>
        <p:spPr>
          <a:xfrm>
            <a:off x="7046922" y="4962598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 </a:t>
            </a:r>
            <a:r>
              <a:rPr lang="en-US" sz="1200" dirty="0"/>
              <a:t>2 o’clock – 3 o’clock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97E3E-85BE-01CB-EA75-2086C616CC63}"/>
              </a:ext>
            </a:extLst>
          </p:cNvPr>
          <p:cNvSpPr txBox="1"/>
          <p:nvPr/>
        </p:nvSpPr>
        <p:spPr>
          <a:xfrm>
            <a:off x="7022805" y="5582711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 </a:t>
            </a:r>
            <a:r>
              <a:rPr lang="en-US" sz="1200" dirty="0"/>
              <a:t>3 o’clock – 4 o’clock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D6C5B9-050E-639B-0D85-88BE08579D1E}"/>
              </a:ext>
            </a:extLst>
          </p:cNvPr>
          <p:cNvSpPr txBox="1"/>
          <p:nvPr/>
        </p:nvSpPr>
        <p:spPr>
          <a:xfrm>
            <a:off x="6731428" y="5996618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 </a:t>
            </a:r>
            <a:r>
              <a:rPr lang="en-US" sz="1200" dirty="0"/>
              <a:t>4 o’clock – 5 o’clock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824030-CC10-B684-4EC6-376AAF70D549}"/>
              </a:ext>
            </a:extLst>
          </p:cNvPr>
          <p:cNvSpPr txBox="1"/>
          <p:nvPr/>
        </p:nvSpPr>
        <p:spPr>
          <a:xfrm>
            <a:off x="6209689" y="6321375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 </a:t>
            </a:r>
            <a:r>
              <a:rPr lang="en-US" sz="1200" dirty="0"/>
              <a:t>5 o’clock – 6 o’clock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738E71-422F-CE34-F8CD-D3D950E4213D}"/>
              </a:ext>
            </a:extLst>
          </p:cNvPr>
          <p:cNvCxnSpPr>
            <a:cxnSpLocks/>
          </p:cNvCxnSpPr>
          <p:nvPr/>
        </p:nvCxnSpPr>
        <p:spPr>
          <a:xfrm flipV="1">
            <a:off x="6096000" y="4416857"/>
            <a:ext cx="288471" cy="3247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56CB5B-7419-F9F7-34D4-81A9AAD3F5C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365922" y="4660326"/>
            <a:ext cx="515970" cy="265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449032-C167-3EE3-D732-326E7F38AC6C}"/>
              </a:ext>
            </a:extLst>
          </p:cNvPr>
          <p:cNvCxnSpPr>
            <a:cxnSpLocks/>
          </p:cNvCxnSpPr>
          <p:nvPr/>
        </p:nvCxnSpPr>
        <p:spPr>
          <a:xfrm flipH="1" flipV="1">
            <a:off x="6347261" y="5787107"/>
            <a:ext cx="384167" cy="364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6E0C67-AD7E-8F63-2A89-3D1620956589}"/>
              </a:ext>
            </a:extLst>
          </p:cNvPr>
          <p:cNvCxnSpPr>
            <a:cxnSpLocks/>
          </p:cNvCxnSpPr>
          <p:nvPr/>
        </p:nvCxnSpPr>
        <p:spPr>
          <a:xfrm flipV="1">
            <a:off x="6593421" y="5147264"/>
            <a:ext cx="374564" cy="123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9007E5-214C-2118-F7F3-B8360B23EA8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549757" y="5529810"/>
            <a:ext cx="473048" cy="237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B41649-C8D3-2603-4C06-474C838D2608}"/>
              </a:ext>
            </a:extLst>
          </p:cNvPr>
          <p:cNvCxnSpPr>
            <a:cxnSpLocks/>
          </p:cNvCxnSpPr>
          <p:nvPr/>
        </p:nvCxnSpPr>
        <p:spPr>
          <a:xfrm>
            <a:off x="6032582" y="5964116"/>
            <a:ext cx="230362" cy="401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79A0003-FFE9-657F-5D9E-BC27B18F21EA}"/>
              </a:ext>
            </a:extLst>
          </p:cNvPr>
          <p:cNvSpPr txBox="1"/>
          <p:nvPr/>
        </p:nvSpPr>
        <p:spPr>
          <a:xfrm>
            <a:off x="3663549" y="4016679"/>
            <a:ext cx="208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 </a:t>
            </a:r>
            <a:r>
              <a:rPr lang="en-US" sz="1200" dirty="0"/>
              <a:t>11 o’clock – 12 o’clock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82E256-7DD9-99C1-6442-17A3DC31CE56}"/>
              </a:ext>
            </a:extLst>
          </p:cNvPr>
          <p:cNvSpPr txBox="1"/>
          <p:nvPr/>
        </p:nvSpPr>
        <p:spPr>
          <a:xfrm>
            <a:off x="2938707" y="4429073"/>
            <a:ext cx="219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 </a:t>
            </a:r>
            <a:r>
              <a:rPr lang="en-US" sz="1200" dirty="0"/>
              <a:t>10 o’clock – 11 o’clock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9EEFD8-CE75-8D3F-ECBC-AD62380285DA}"/>
              </a:ext>
            </a:extLst>
          </p:cNvPr>
          <p:cNvSpPr txBox="1"/>
          <p:nvPr/>
        </p:nvSpPr>
        <p:spPr>
          <a:xfrm>
            <a:off x="2667709" y="4880436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 </a:t>
            </a:r>
            <a:r>
              <a:rPr lang="en-US" sz="1200" dirty="0"/>
              <a:t>9 o’clock – 10 o’clock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A233F3-D631-0271-5D92-9D5C3532888B}"/>
              </a:ext>
            </a:extLst>
          </p:cNvPr>
          <p:cNvSpPr txBox="1"/>
          <p:nvPr/>
        </p:nvSpPr>
        <p:spPr>
          <a:xfrm>
            <a:off x="2876821" y="5466082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 </a:t>
            </a:r>
            <a:r>
              <a:rPr lang="en-US" sz="1200" dirty="0"/>
              <a:t>8 o’clock – 9 o’clock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CAB5A8-6DE2-57F3-2F7E-E0BDF8943149}"/>
              </a:ext>
            </a:extLst>
          </p:cNvPr>
          <p:cNvSpPr txBox="1"/>
          <p:nvPr/>
        </p:nvSpPr>
        <p:spPr>
          <a:xfrm>
            <a:off x="3133980" y="5927922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 </a:t>
            </a:r>
            <a:r>
              <a:rPr lang="en-US" sz="1200" dirty="0"/>
              <a:t>7 o’clock – 8 o’clock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721171-19DD-A2F4-5DF4-40DEADDC4BF4}"/>
              </a:ext>
            </a:extLst>
          </p:cNvPr>
          <p:cNvSpPr txBox="1"/>
          <p:nvPr/>
        </p:nvSpPr>
        <p:spPr>
          <a:xfrm>
            <a:off x="3531835" y="6323738"/>
            <a:ext cx="19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 </a:t>
            </a:r>
            <a:r>
              <a:rPr lang="en-US" sz="1200" dirty="0"/>
              <a:t>6 o’clock – 7 o’clock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71A6AC-5AD1-FCF6-6631-787CBBDEC734}"/>
              </a:ext>
            </a:extLst>
          </p:cNvPr>
          <p:cNvCxnSpPr>
            <a:cxnSpLocks/>
          </p:cNvCxnSpPr>
          <p:nvPr/>
        </p:nvCxnSpPr>
        <p:spPr>
          <a:xfrm flipH="1" flipV="1">
            <a:off x="5508681" y="4392805"/>
            <a:ext cx="206847" cy="36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F8DDC40-A571-DDF4-251C-37415D755A83}"/>
              </a:ext>
            </a:extLst>
          </p:cNvPr>
          <p:cNvCxnSpPr>
            <a:cxnSpLocks/>
          </p:cNvCxnSpPr>
          <p:nvPr/>
        </p:nvCxnSpPr>
        <p:spPr>
          <a:xfrm flipH="1" flipV="1">
            <a:off x="4999034" y="4681294"/>
            <a:ext cx="515970" cy="265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69504B-24BD-F492-56F3-11F235135E77}"/>
              </a:ext>
            </a:extLst>
          </p:cNvPr>
          <p:cNvCxnSpPr>
            <a:cxnSpLocks/>
          </p:cNvCxnSpPr>
          <p:nvPr/>
        </p:nvCxnSpPr>
        <p:spPr>
          <a:xfrm flipV="1">
            <a:off x="5213037" y="5985084"/>
            <a:ext cx="384167" cy="364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C0B05F-87E1-3CBA-499B-A0818FB8362E}"/>
              </a:ext>
            </a:extLst>
          </p:cNvPr>
          <p:cNvCxnSpPr>
            <a:cxnSpLocks/>
          </p:cNvCxnSpPr>
          <p:nvPr/>
        </p:nvCxnSpPr>
        <p:spPr>
          <a:xfrm flipH="1" flipV="1">
            <a:off x="4653773" y="5085706"/>
            <a:ext cx="446988" cy="106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45F72F-75B1-4860-0EC6-C5863CCC1FA7}"/>
              </a:ext>
            </a:extLst>
          </p:cNvPr>
          <p:cNvCxnSpPr>
            <a:cxnSpLocks/>
          </p:cNvCxnSpPr>
          <p:nvPr/>
        </p:nvCxnSpPr>
        <p:spPr>
          <a:xfrm flipH="1">
            <a:off x="4831188" y="5809139"/>
            <a:ext cx="473048" cy="237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8ED5F9-182B-898C-DF62-7466D70D2037}"/>
              </a:ext>
            </a:extLst>
          </p:cNvPr>
          <p:cNvCxnSpPr>
            <a:cxnSpLocks/>
          </p:cNvCxnSpPr>
          <p:nvPr/>
        </p:nvCxnSpPr>
        <p:spPr>
          <a:xfrm flipH="1">
            <a:off x="4595390" y="5447676"/>
            <a:ext cx="472298" cy="189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4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A85D-4113-955E-8F17-01CD5D40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 dirty="0"/>
              <a:t>Uterus – Cervix – Endocervix (#13 – 24)</a:t>
            </a:r>
          </a:p>
        </p:txBody>
      </p:sp>
      <p:pic>
        <p:nvPicPr>
          <p:cNvPr id="4" name="Picture 3" descr="A close-up of a light bulb&#10;&#10;Description automatically generated">
            <a:extLst>
              <a:ext uri="{FF2B5EF4-FFF2-40B4-BE49-F238E27FC236}">
                <a16:creationId xmlns:a16="http://schemas.microsoft.com/office/drawing/2014/main" id="{56D5E94C-31BA-E1F7-9E1A-D906EE0B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48" y="1353655"/>
            <a:ext cx="2881606" cy="4331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8F276-1658-0788-0187-882FAAA4E417}"/>
              </a:ext>
            </a:extLst>
          </p:cNvPr>
          <p:cNvSpPr txBox="1"/>
          <p:nvPr/>
        </p:nvSpPr>
        <p:spPr>
          <a:xfrm>
            <a:off x="4749228" y="1694246"/>
            <a:ext cx="123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LEFT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7738D-F647-2568-8A0D-5E74BD1C4B4A}"/>
              </a:ext>
            </a:extLst>
          </p:cNvPr>
          <p:cNvSpPr txBox="1"/>
          <p:nvPr/>
        </p:nvSpPr>
        <p:spPr>
          <a:xfrm>
            <a:off x="1380373" y="1686733"/>
            <a:ext cx="141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8C29-E006-8401-7A29-EBE4EBE28F60}"/>
              </a:ext>
            </a:extLst>
          </p:cNvPr>
          <p:cNvSpPr txBox="1"/>
          <p:nvPr/>
        </p:nvSpPr>
        <p:spPr>
          <a:xfrm>
            <a:off x="838200" y="5699793"/>
            <a:ext cx="210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  <p:pic>
        <p:nvPicPr>
          <p:cNvPr id="9" name="Picture 8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555E1DE3-D192-7662-4CF4-293DFED7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5" y="2488832"/>
            <a:ext cx="2352537" cy="1493816"/>
          </a:xfrm>
          <a:prstGeom prst="rect">
            <a:avLst/>
          </a:prstGeom>
        </p:spPr>
      </p:pic>
      <p:pic>
        <p:nvPicPr>
          <p:cNvPr id="11" name="Picture 10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BF1C3359-77B0-EE60-4C15-F89B2B0B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586" y="3912919"/>
            <a:ext cx="1756654" cy="975024"/>
          </a:xfrm>
          <a:prstGeom prst="rect">
            <a:avLst/>
          </a:prstGeom>
        </p:spPr>
      </p:pic>
      <p:pic>
        <p:nvPicPr>
          <p:cNvPr id="13" name="Picture 12" descr="A green and yellow pie chart&#10;&#10;Description automatically generated">
            <a:extLst>
              <a:ext uri="{FF2B5EF4-FFF2-40B4-BE49-F238E27FC236}">
                <a16:creationId xmlns:a16="http://schemas.microsoft.com/office/drawing/2014/main" id="{AFE7C572-6763-32FA-3D34-F5DAF6555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789" y="4957672"/>
            <a:ext cx="1718452" cy="129097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61DE90-61DD-0820-E333-D9692646DA73}"/>
              </a:ext>
            </a:extLst>
          </p:cNvPr>
          <p:cNvCxnSpPr>
            <a:cxnSpLocks/>
          </p:cNvCxnSpPr>
          <p:nvPr/>
        </p:nvCxnSpPr>
        <p:spPr>
          <a:xfrm flipV="1">
            <a:off x="4547603" y="3254167"/>
            <a:ext cx="1448326" cy="875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0A3994-7BEF-0D28-1EAF-B7FBDFA39A94}"/>
              </a:ext>
            </a:extLst>
          </p:cNvPr>
          <p:cNvCxnSpPr>
            <a:cxnSpLocks/>
          </p:cNvCxnSpPr>
          <p:nvPr/>
        </p:nvCxnSpPr>
        <p:spPr>
          <a:xfrm flipV="1">
            <a:off x="4547603" y="4357891"/>
            <a:ext cx="1313229" cy="127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369EF9-FB2F-79DF-FA7C-C9709C221555}"/>
              </a:ext>
            </a:extLst>
          </p:cNvPr>
          <p:cNvCxnSpPr>
            <a:cxnSpLocks/>
          </p:cNvCxnSpPr>
          <p:nvPr/>
        </p:nvCxnSpPr>
        <p:spPr>
          <a:xfrm>
            <a:off x="4547603" y="4805521"/>
            <a:ext cx="1448326" cy="839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34928A5-54CE-FE7D-7457-2AA5EC3C1E99}"/>
              </a:ext>
            </a:extLst>
          </p:cNvPr>
          <p:cNvSpPr/>
          <p:nvPr/>
        </p:nvSpPr>
        <p:spPr>
          <a:xfrm>
            <a:off x="4417043" y="4006439"/>
            <a:ext cx="49695" cy="2455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29ACA5B-D740-FD3C-FE35-B257D3C133C6}"/>
              </a:ext>
            </a:extLst>
          </p:cNvPr>
          <p:cNvSpPr/>
          <p:nvPr/>
        </p:nvSpPr>
        <p:spPr>
          <a:xfrm>
            <a:off x="4426375" y="4357891"/>
            <a:ext cx="49695" cy="2455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511076B-E136-C454-0BFC-64ABA2EC93FB}"/>
              </a:ext>
            </a:extLst>
          </p:cNvPr>
          <p:cNvSpPr/>
          <p:nvPr/>
        </p:nvSpPr>
        <p:spPr>
          <a:xfrm>
            <a:off x="4429489" y="4678243"/>
            <a:ext cx="49695" cy="2455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42B86-6951-977D-1EB1-AD639B22316F}"/>
              </a:ext>
            </a:extLst>
          </p:cNvPr>
          <p:cNvSpPr txBox="1"/>
          <p:nvPr/>
        </p:nvSpPr>
        <p:spPr>
          <a:xfrm>
            <a:off x="8613859" y="2437903"/>
            <a:ext cx="266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#21 </a:t>
            </a:r>
            <a:r>
              <a:rPr lang="en-US" sz="1200" dirty="0"/>
              <a:t>Slice 3: 12 o’clock – 3 o’clock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73F6C5-81C4-BC48-6B88-802932758444}"/>
              </a:ext>
            </a:extLst>
          </p:cNvPr>
          <p:cNvSpPr txBox="1"/>
          <p:nvPr/>
        </p:nvSpPr>
        <p:spPr>
          <a:xfrm>
            <a:off x="8692217" y="3254167"/>
            <a:ext cx="266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#22 </a:t>
            </a:r>
            <a:r>
              <a:rPr lang="en-US" sz="1200" dirty="0"/>
              <a:t>Slice 3: 3 o’clock – 6 o’clock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45370D-81C9-D178-ADB6-8489FEDCA50A}"/>
              </a:ext>
            </a:extLst>
          </p:cNvPr>
          <p:cNvSpPr txBox="1"/>
          <p:nvPr/>
        </p:nvSpPr>
        <p:spPr>
          <a:xfrm>
            <a:off x="6101345" y="3022955"/>
            <a:ext cx="1108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#23 </a:t>
            </a:r>
            <a:r>
              <a:rPr lang="en-US" sz="1200" dirty="0"/>
              <a:t>Slice 3: 6 o’clock – 9 o’clock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C66317-F4D6-02C2-412D-654ECDDAD9E4}"/>
              </a:ext>
            </a:extLst>
          </p:cNvPr>
          <p:cNvSpPr txBox="1"/>
          <p:nvPr/>
        </p:nvSpPr>
        <p:spPr>
          <a:xfrm>
            <a:off x="6075812" y="2334879"/>
            <a:ext cx="1756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#24 </a:t>
            </a:r>
            <a:r>
              <a:rPr lang="en-US" sz="1200" dirty="0"/>
              <a:t>Slice 3: 9 o’clock – 12 o’clock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0990F7-E2FD-E93B-3B83-A0A779C5F9CB}"/>
              </a:ext>
            </a:extLst>
          </p:cNvPr>
          <p:cNvCxnSpPr/>
          <p:nvPr/>
        </p:nvCxnSpPr>
        <p:spPr>
          <a:xfrm flipV="1">
            <a:off x="8451791" y="2743200"/>
            <a:ext cx="256373" cy="164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1D77A3-A14D-F3AE-1F51-B3E5691B407B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451791" y="3218151"/>
            <a:ext cx="240426" cy="220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CA110-B397-6AE0-5994-BEAAE6E712F4}"/>
              </a:ext>
            </a:extLst>
          </p:cNvPr>
          <p:cNvCxnSpPr>
            <a:cxnSpLocks/>
          </p:cNvCxnSpPr>
          <p:nvPr/>
        </p:nvCxnSpPr>
        <p:spPr>
          <a:xfrm flipV="1">
            <a:off x="7141354" y="3234139"/>
            <a:ext cx="357827" cy="16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BA9D29D-17E3-2C8F-46DD-5643EACF935B}"/>
              </a:ext>
            </a:extLst>
          </p:cNvPr>
          <p:cNvCxnSpPr>
            <a:cxnSpLocks/>
          </p:cNvCxnSpPr>
          <p:nvPr/>
        </p:nvCxnSpPr>
        <p:spPr>
          <a:xfrm>
            <a:off x="7210046" y="2759901"/>
            <a:ext cx="339935" cy="18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32923D1-E5E3-8962-1141-F175ABE6EC49}"/>
              </a:ext>
            </a:extLst>
          </p:cNvPr>
          <p:cNvSpPr txBox="1"/>
          <p:nvPr/>
        </p:nvSpPr>
        <p:spPr>
          <a:xfrm>
            <a:off x="8666083" y="3830085"/>
            <a:ext cx="266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#17 </a:t>
            </a:r>
            <a:r>
              <a:rPr lang="en-US" sz="1200" dirty="0"/>
              <a:t>Slice 2: 12 o’clock – 3 o’clock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4B36D6-698E-78D8-C779-C7522F46C18A}"/>
              </a:ext>
            </a:extLst>
          </p:cNvPr>
          <p:cNvSpPr txBox="1"/>
          <p:nvPr/>
        </p:nvSpPr>
        <p:spPr>
          <a:xfrm>
            <a:off x="8681955" y="4536061"/>
            <a:ext cx="266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#18 </a:t>
            </a:r>
            <a:r>
              <a:rPr lang="en-US" sz="1200" dirty="0"/>
              <a:t>Slice 2: 3 o’clock – 6 o’clock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1509A-9339-8847-50EE-47A4B9553877}"/>
              </a:ext>
            </a:extLst>
          </p:cNvPr>
          <p:cNvSpPr txBox="1"/>
          <p:nvPr/>
        </p:nvSpPr>
        <p:spPr>
          <a:xfrm>
            <a:off x="6100599" y="4447042"/>
            <a:ext cx="1108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#19 </a:t>
            </a:r>
            <a:r>
              <a:rPr lang="en-US" sz="1200" dirty="0"/>
              <a:t>Slice 2: 6 o’clock – 9 o’clock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D4C2A7-5D60-5FB4-C9A7-FDDE16FA802E}"/>
              </a:ext>
            </a:extLst>
          </p:cNvPr>
          <p:cNvSpPr txBox="1"/>
          <p:nvPr/>
        </p:nvSpPr>
        <p:spPr>
          <a:xfrm>
            <a:off x="6092908" y="3762497"/>
            <a:ext cx="1167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#20 </a:t>
            </a:r>
            <a:r>
              <a:rPr lang="en-US" sz="1200" dirty="0"/>
              <a:t>Slice 2: 9 o’clock – 12 o’clock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367642-19D4-22B9-2F22-7E080C5597CE}"/>
              </a:ext>
            </a:extLst>
          </p:cNvPr>
          <p:cNvCxnSpPr/>
          <p:nvPr/>
        </p:nvCxnSpPr>
        <p:spPr>
          <a:xfrm flipV="1">
            <a:off x="8441529" y="4025094"/>
            <a:ext cx="256373" cy="164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012B53-EC7F-E76E-E6CE-CCC5B298DC88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8441529" y="4500045"/>
            <a:ext cx="240426" cy="220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AB3DD1F-8A0D-5D75-1AE9-94D776AA30A6}"/>
              </a:ext>
            </a:extLst>
          </p:cNvPr>
          <p:cNvCxnSpPr>
            <a:cxnSpLocks/>
          </p:cNvCxnSpPr>
          <p:nvPr/>
        </p:nvCxnSpPr>
        <p:spPr>
          <a:xfrm flipV="1">
            <a:off x="7131092" y="4516033"/>
            <a:ext cx="357827" cy="16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219CB5-19A8-1DAF-2B32-28D53DF3F118}"/>
              </a:ext>
            </a:extLst>
          </p:cNvPr>
          <p:cNvCxnSpPr>
            <a:cxnSpLocks/>
          </p:cNvCxnSpPr>
          <p:nvPr/>
        </p:nvCxnSpPr>
        <p:spPr>
          <a:xfrm>
            <a:off x="7141354" y="4138945"/>
            <a:ext cx="398365" cy="85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58E3CDA-0D20-B052-E61E-0416A650B53B}"/>
              </a:ext>
            </a:extLst>
          </p:cNvPr>
          <p:cNvCxnSpPr>
            <a:cxnSpLocks/>
          </p:cNvCxnSpPr>
          <p:nvPr/>
        </p:nvCxnSpPr>
        <p:spPr>
          <a:xfrm>
            <a:off x="6130602" y="3770068"/>
            <a:ext cx="4987477" cy="163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C1392AF-00F7-13E0-760C-D32F27A1B115}"/>
              </a:ext>
            </a:extLst>
          </p:cNvPr>
          <p:cNvCxnSpPr>
            <a:cxnSpLocks/>
          </p:cNvCxnSpPr>
          <p:nvPr/>
        </p:nvCxnSpPr>
        <p:spPr>
          <a:xfrm>
            <a:off x="6193942" y="5152497"/>
            <a:ext cx="4924137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5338832-4177-2F43-2D7F-74140A14204A}"/>
              </a:ext>
            </a:extLst>
          </p:cNvPr>
          <p:cNvSpPr txBox="1"/>
          <p:nvPr/>
        </p:nvSpPr>
        <p:spPr>
          <a:xfrm>
            <a:off x="8666083" y="5265101"/>
            <a:ext cx="266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#13 </a:t>
            </a:r>
            <a:r>
              <a:rPr lang="en-US" sz="1200" dirty="0"/>
              <a:t>Slice 1: 12 o’clock – 3 o’clock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A91CBB-106D-A45E-696C-153AB97E1439}"/>
              </a:ext>
            </a:extLst>
          </p:cNvPr>
          <p:cNvSpPr txBox="1"/>
          <p:nvPr/>
        </p:nvSpPr>
        <p:spPr>
          <a:xfrm>
            <a:off x="8681955" y="5971077"/>
            <a:ext cx="266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#14 </a:t>
            </a:r>
            <a:r>
              <a:rPr lang="en-US" sz="1200" dirty="0"/>
              <a:t>Slice 1: 3 o’clock – 6 o’clock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A79E84-417F-14AE-601D-D6615901541C}"/>
              </a:ext>
            </a:extLst>
          </p:cNvPr>
          <p:cNvSpPr txBox="1"/>
          <p:nvPr/>
        </p:nvSpPr>
        <p:spPr>
          <a:xfrm>
            <a:off x="6100599" y="5882058"/>
            <a:ext cx="1108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#15 </a:t>
            </a:r>
            <a:r>
              <a:rPr lang="en-US" sz="1200" dirty="0"/>
              <a:t>Slice 1: 6 o’clock – 9 o’clock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A5FACC-4F3D-A1C7-3613-AF2546DB25B6}"/>
              </a:ext>
            </a:extLst>
          </p:cNvPr>
          <p:cNvSpPr txBox="1"/>
          <p:nvPr/>
        </p:nvSpPr>
        <p:spPr>
          <a:xfrm>
            <a:off x="6092908" y="5197513"/>
            <a:ext cx="1167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#16 </a:t>
            </a:r>
            <a:r>
              <a:rPr lang="en-US" sz="1200" dirty="0"/>
              <a:t>Slice 1: 9 o’clock – 12 o’clock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6A09AA0-0CB9-43AF-4CE9-02C945917519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8313342" y="5429367"/>
            <a:ext cx="352741" cy="2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99B97B2-05DF-1CAA-A6A9-1F0E4424A4DE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8232198" y="5767313"/>
            <a:ext cx="449757" cy="388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54AACF-39E9-EE0F-A39F-6DFF6F8AE9B7}"/>
              </a:ext>
            </a:extLst>
          </p:cNvPr>
          <p:cNvCxnSpPr>
            <a:cxnSpLocks/>
          </p:cNvCxnSpPr>
          <p:nvPr/>
        </p:nvCxnSpPr>
        <p:spPr>
          <a:xfrm flipV="1">
            <a:off x="7131092" y="5772572"/>
            <a:ext cx="515247" cy="345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13B1CE-319B-1CFF-AB0C-92EB45B03B27}"/>
              </a:ext>
            </a:extLst>
          </p:cNvPr>
          <p:cNvCxnSpPr>
            <a:cxnSpLocks/>
          </p:cNvCxnSpPr>
          <p:nvPr/>
        </p:nvCxnSpPr>
        <p:spPr>
          <a:xfrm>
            <a:off x="7122258" y="5445551"/>
            <a:ext cx="363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65A7C76-242D-B7FF-0022-9AB28F89DE35}"/>
              </a:ext>
            </a:extLst>
          </p:cNvPr>
          <p:cNvSpPr txBox="1"/>
          <p:nvPr/>
        </p:nvSpPr>
        <p:spPr>
          <a:xfrm>
            <a:off x="3255479" y="1825232"/>
            <a:ext cx="87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fundus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78A6E9-C0D6-FCA0-60E7-64E2F6A5BDC9}"/>
              </a:ext>
            </a:extLst>
          </p:cNvPr>
          <p:cNvSpPr txBox="1"/>
          <p:nvPr/>
        </p:nvSpPr>
        <p:spPr>
          <a:xfrm>
            <a:off x="3255479" y="2740977"/>
            <a:ext cx="87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body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FD982EE-F9F0-1AC2-AC71-C618F7030A06}"/>
              </a:ext>
            </a:extLst>
          </p:cNvPr>
          <p:cNvSpPr txBox="1"/>
          <p:nvPr/>
        </p:nvSpPr>
        <p:spPr>
          <a:xfrm>
            <a:off x="2817328" y="3736168"/>
            <a:ext cx="1749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lower uterine segment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B7DF5F-873A-8489-7E74-45A04A59DC83}"/>
              </a:ext>
            </a:extLst>
          </p:cNvPr>
          <p:cNvSpPr txBox="1"/>
          <p:nvPr/>
        </p:nvSpPr>
        <p:spPr>
          <a:xfrm>
            <a:off x="2817328" y="4999960"/>
            <a:ext cx="1749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ectocervix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E0ADCA56-DD6B-D557-C7A7-FDF1343EDE14}"/>
              </a:ext>
            </a:extLst>
          </p:cNvPr>
          <p:cNvSpPr/>
          <p:nvPr/>
        </p:nvSpPr>
        <p:spPr>
          <a:xfrm flipH="1">
            <a:off x="2792479" y="4000010"/>
            <a:ext cx="69217" cy="9999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81298E-FBB0-7DD2-24F8-4C204DFD2365}"/>
              </a:ext>
            </a:extLst>
          </p:cNvPr>
          <p:cNvSpPr txBox="1"/>
          <p:nvPr/>
        </p:nvSpPr>
        <p:spPr>
          <a:xfrm>
            <a:off x="1763982" y="4361486"/>
            <a:ext cx="1104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endocervix</a:t>
            </a:r>
          </a:p>
        </p:txBody>
      </p:sp>
    </p:spTree>
    <p:extLst>
      <p:ext uri="{BB962C8B-B14F-4D97-AF65-F5344CB8AC3E}">
        <p14:creationId xmlns:p14="http://schemas.microsoft.com/office/powerpoint/2010/main" val="19045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48D35419-510D-07D9-1F1C-6EAAC704D7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76062" y="2569739"/>
            <a:ext cx="783494" cy="1274532"/>
          </a:xfrm>
          <a:prstGeom prst="rect">
            <a:avLst/>
          </a:prstGeom>
        </p:spPr>
      </p:pic>
      <p:pic>
        <p:nvPicPr>
          <p:cNvPr id="90" name="Picture 89" descr="A green plastic container with a white cap&#10;&#10;Description automatically generated">
            <a:extLst>
              <a:ext uri="{FF2B5EF4-FFF2-40B4-BE49-F238E27FC236}">
                <a16:creationId xmlns:a16="http://schemas.microsoft.com/office/drawing/2014/main" id="{33D9BC44-FAF3-EEAC-05ED-E12D0DB2D4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1954" y="2771989"/>
            <a:ext cx="773963" cy="1658493"/>
          </a:xfrm>
          <a:prstGeom prst="rect">
            <a:avLst/>
          </a:prstGeom>
        </p:spPr>
      </p:pic>
      <p:pic>
        <p:nvPicPr>
          <p:cNvPr id="92" name="Picture 91" descr="A blue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0D3947DB-465B-C344-02B1-E791E4CAEB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98622" y="3347379"/>
            <a:ext cx="1104213" cy="1527842"/>
          </a:xfrm>
          <a:prstGeom prst="rect">
            <a:avLst/>
          </a:prstGeom>
        </p:spPr>
      </p:pic>
      <p:pic>
        <p:nvPicPr>
          <p:cNvPr id="77" name="Picture 76" descr="A red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536D8574-60A3-BFD5-A439-394907B54D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4893" y="5408625"/>
            <a:ext cx="1023277" cy="1196657"/>
          </a:xfrm>
          <a:prstGeom prst="rect">
            <a:avLst/>
          </a:prstGeom>
        </p:spPr>
      </p:pic>
      <p:pic>
        <p:nvPicPr>
          <p:cNvPr id="79" name="Picture 78" descr="A purple rectangular object on a white background&#10;&#10;Description automatically generated">
            <a:extLst>
              <a:ext uri="{FF2B5EF4-FFF2-40B4-BE49-F238E27FC236}">
                <a16:creationId xmlns:a16="http://schemas.microsoft.com/office/drawing/2014/main" id="{C1DEBCCA-DDEA-092F-8228-31C10D8A359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2648" y="5204814"/>
            <a:ext cx="1030557" cy="1471695"/>
          </a:xfrm>
          <a:prstGeom prst="rect">
            <a:avLst/>
          </a:prstGeom>
        </p:spPr>
      </p:pic>
      <p:pic>
        <p:nvPicPr>
          <p:cNvPr id="83" name="Picture 82" descr="A purple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851F30A1-96A5-32D6-B69C-47D68BE9A25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0069" y="5408664"/>
            <a:ext cx="993413" cy="1182818"/>
          </a:xfrm>
          <a:prstGeom prst="rect">
            <a:avLst/>
          </a:prstGeom>
        </p:spPr>
      </p:pic>
      <p:pic>
        <p:nvPicPr>
          <p:cNvPr id="75" name="Picture 74" descr="A green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14DA6F6D-DF1C-D1E2-1191-A1E9FB04D5F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169" y="3350065"/>
            <a:ext cx="1135280" cy="1566770"/>
          </a:xfrm>
          <a:prstGeom prst="rect">
            <a:avLst/>
          </a:prstGeom>
        </p:spPr>
      </p:pic>
      <p:pic>
        <p:nvPicPr>
          <p:cNvPr id="73" name="Picture 72" descr="A green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22462FC5-1FE4-C3BA-CAA3-27AF72C6764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4053" y="2880799"/>
            <a:ext cx="1012299" cy="1605874"/>
          </a:xfrm>
          <a:prstGeom prst="rect">
            <a:avLst/>
          </a:prstGeom>
        </p:spPr>
      </p:pic>
      <p:pic>
        <p:nvPicPr>
          <p:cNvPr id="71" name="Picture 70" descr="A close up of a green object&#10;&#10;Description automatically generated">
            <a:extLst>
              <a:ext uri="{FF2B5EF4-FFF2-40B4-BE49-F238E27FC236}">
                <a16:creationId xmlns:a16="http://schemas.microsoft.com/office/drawing/2014/main" id="{076F505D-7258-163F-AF24-52B313AC273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745" y="2240445"/>
            <a:ext cx="984007" cy="2106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46D18-C9C2-24B3-7801-F7B42DF3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 dirty="0"/>
              <a:t>Uterus – Anterior - Lower Uterine Segment (#25 – 42)</a:t>
            </a:r>
          </a:p>
        </p:txBody>
      </p:sp>
      <p:pic>
        <p:nvPicPr>
          <p:cNvPr id="4" name="Picture 3" descr="A close-up of a white object&#10;&#10;Description automatically generated">
            <a:extLst>
              <a:ext uri="{FF2B5EF4-FFF2-40B4-BE49-F238E27FC236}">
                <a16:creationId xmlns:a16="http://schemas.microsoft.com/office/drawing/2014/main" id="{20C0B724-4FA7-F2BA-C64D-EA1437B3D68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1318" y="1100259"/>
            <a:ext cx="2212559" cy="3806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692C5-90A1-9FBE-AAF8-8BB9E2C2BCCB}"/>
              </a:ext>
            </a:extLst>
          </p:cNvPr>
          <p:cNvSpPr txBox="1"/>
          <p:nvPr/>
        </p:nvSpPr>
        <p:spPr>
          <a:xfrm>
            <a:off x="3549184" y="1513848"/>
            <a:ext cx="141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RIGHT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B991D3-B771-91C7-F93C-73EF3FD92515}"/>
              </a:ext>
            </a:extLst>
          </p:cNvPr>
          <p:cNvSpPr txBox="1"/>
          <p:nvPr/>
        </p:nvSpPr>
        <p:spPr>
          <a:xfrm>
            <a:off x="6616003" y="1510207"/>
            <a:ext cx="123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LEFT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4A6E455-A155-6558-9566-D2E7F188475B}"/>
              </a:ext>
            </a:extLst>
          </p:cNvPr>
          <p:cNvSpPr/>
          <p:nvPr/>
        </p:nvSpPr>
        <p:spPr>
          <a:xfrm rot="16200000" flipV="1">
            <a:off x="5228352" y="3337141"/>
            <a:ext cx="144350" cy="39776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E36C5D8-9B6E-CF97-D03E-841C265A848C}"/>
              </a:ext>
            </a:extLst>
          </p:cNvPr>
          <p:cNvSpPr/>
          <p:nvPr/>
        </p:nvSpPr>
        <p:spPr>
          <a:xfrm rot="16200000" flipV="1">
            <a:off x="5697510" y="3219558"/>
            <a:ext cx="155371" cy="4575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5382C-A8CA-4C1E-BFB7-37F4C32C62BE}"/>
              </a:ext>
            </a:extLst>
          </p:cNvPr>
          <p:cNvSpPr txBox="1"/>
          <p:nvPr/>
        </p:nvSpPr>
        <p:spPr>
          <a:xfrm>
            <a:off x="4804477" y="3665710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201DB-0966-FBC4-4A59-9A1D656042CF}"/>
              </a:ext>
            </a:extLst>
          </p:cNvPr>
          <p:cNvSpPr txBox="1"/>
          <p:nvPr/>
        </p:nvSpPr>
        <p:spPr>
          <a:xfrm>
            <a:off x="5332513" y="3543522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Central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7F6139-49C4-2C2E-E50C-BE158A3FFCE3}"/>
              </a:ext>
            </a:extLst>
          </p:cNvPr>
          <p:cNvSpPr txBox="1"/>
          <p:nvPr/>
        </p:nvSpPr>
        <p:spPr>
          <a:xfrm>
            <a:off x="5826583" y="3699523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Left</a:t>
            </a: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850725AE-4069-6748-BD1B-4EE961784074}"/>
              </a:ext>
            </a:extLst>
          </p:cNvPr>
          <p:cNvSpPr/>
          <p:nvPr/>
        </p:nvSpPr>
        <p:spPr>
          <a:xfrm rot="6869547">
            <a:off x="6740423" y="2916611"/>
            <a:ext cx="293914" cy="671704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EE7D424-4EBD-81A1-439E-44FFA86A10E0}"/>
              </a:ext>
            </a:extLst>
          </p:cNvPr>
          <p:cNvSpPr/>
          <p:nvPr/>
        </p:nvSpPr>
        <p:spPr>
          <a:xfrm rot="10800000">
            <a:off x="5596237" y="3930225"/>
            <a:ext cx="293914" cy="671704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28A5DFB3-F849-5526-B57D-C64AA92F4385}"/>
              </a:ext>
            </a:extLst>
          </p:cNvPr>
          <p:cNvSpPr/>
          <p:nvPr/>
        </p:nvSpPr>
        <p:spPr>
          <a:xfrm rot="15186574">
            <a:off x="4376883" y="2883695"/>
            <a:ext cx="293914" cy="671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04C59F-72F2-B262-D2A0-4A8ABF95A8C1}"/>
              </a:ext>
            </a:extLst>
          </p:cNvPr>
          <p:cNvSpPr txBox="1"/>
          <p:nvPr/>
        </p:nvSpPr>
        <p:spPr>
          <a:xfrm>
            <a:off x="9937927" y="1983528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#26 </a:t>
            </a:r>
            <a:r>
              <a:rPr lang="en-US" sz="1200" dirty="0"/>
              <a:t>Slice 1 – myometrium &amp; endometrium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1CC86A-29EB-AC4F-25A7-B2A2F1008426}"/>
              </a:ext>
            </a:extLst>
          </p:cNvPr>
          <p:cNvSpPr txBox="1"/>
          <p:nvPr/>
        </p:nvSpPr>
        <p:spPr>
          <a:xfrm>
            <a:off x="10132673" y="4198125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#27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E5AE51-103C-74BC-C1D9-5EA8A05E9003}"/>
              </a:ext>
            </a:extLst>
          </p:cNvPr>
          <p:cNvSpPr txBox="1"/>
          <p:nvPr/>
        </p:nvSpPr>
        <p:spPr>
          <a:xfrm>
            <a:off x="8882843" y="4713763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#29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7302EA-8A3D-8730-C4FB-9F43DAF154B6}"/>
              </a:ext>
            </a:extLst>
          </p:cNvPr>
          <p:cNvSpPr txBox="1"/>
          <p:nvPr/>
        </p:nvSpPr>
        <p:spPr>
          <a:xfrm>
            <a:off x="7695968" y="3310064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#30 </a:t>
            </a:r>
            <a:r>
              <a:rPr lang="en-US" sz="1200" dirty="0"/>
              <a:t>Slice 3 – myometrium  &amp; endometrium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4863D-8DAF-3B5F-24E3-1AB420B02787}"/>
              </a:ext>
            </a:extLst>
          </p:cNvPr>
          <p:cNvSpPr txBox="1"/>
          <p:nvPr/>
        </p:nvSpPr>
        <p:spPr>
          <a:xfrm>
            <a:off x="8706902" y="2480883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#28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C651FF-B471-FEC3-461D-805838886E75}"/>
              </a:ext>
            </a:extLst>
          </p:cNvPr>
          <p:cNvCxnSpPr/>
          <p:nvPr/>
        </p:nvCxnSpPr>
        <p:spPr>
          <a:xfrm>
            <a:off x="10310832" y="2722192"/>
            <a:ext cx="324449" cy="497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2DB9DB-9212-7F7E-4D61-596630B52DA5}"/>
              </a:ext>
            </a:extLst>
          </p:cNvPr>
          <p:cNvCxnSpPr>
            <a:cxnSpLocks/>
          </p:cNvCxnSpPr>
          <p:nvPr/>
        </p:nvCxnSpPr>
        <p:spPr>
          <a:xfrm>
            <a:off x="9532791" y="3211474"/>
            <a:ext cx="363716" cy="386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335544-C365-500C-F208-827C865BC1C6}"/>
              </a:ext>
            </a:extLst>
          </p:cNvPr>
          <p:cNvCxnSpPr>
            <a:cxnSpLocks/>
          </p:cNvCxnSpPr>
          <p:nvPr/>
        </p:nvCxnSpPr>
        <p:spPr>
          <a:xfrm>
            <a:off x="8639876" y="4004334"/>
            <a:ext cx="290056" cy="147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C1E11C-C9EA-4003-EF62-C9A87FEB30FF}"/>
              </a:ext>
            </a:extLst>
          </p:cNvPr>
          <p:cNvCxnSpPr>
            <a:cxnSpLocks/>
          </p:cNvCxnSpPr>
          <p:nvPr/>
        </p:nvCxnSpPr>
        <p:spPr>
          <a:xfrm flipH="1" flipV="1">
            <a:off x="9296298" y="4328501"/>
            <a:ext cx="207949" cy="441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E9BDA9-D77E-B5D5-1B03-88B98B2F8A48}"/>
              </a:ext>
            </a:extLst>
          </p:cNvPr>
          <p:cNvCxnSpPr>
            <a:cxnSpLocks/>
          </p:cNvCxnSpPr>
          <p:nvPr/>
        </p:nvCxnSpPr>
        <p:spPr>
          <a:xfrm flipH="1" flipV="1">
            <a:off x="10026218" y="3679396"/>
            <a:ext cx="380588" cy="546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EC492E4-54FD-C05A-6C19-BA410EB8CB15}"/>
              </a:ext>
            </a:extLst>
          </p:cNvPr>
          <p:cNvCxnSpPr>
            <a:cxnSpLocks/>
          </p:cNvCxnSpPr>
          <p:nvPr/>
        </p:nvCxnSpPr>
        <p:spPr>
          <a:xfrm flipH="1" flipV="1">
            <a:off x="10771207" y="3227928"/>
            <a:ext cx="195589" cy="336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081765-D32A-CAD5-B6BB-31054180B60C}"/>
              </a:ext>
            </a:extLst>
          </p:cNvPr>
          <p:cNvSpPr txBox="1"/>
          <p:nvPr/>
        </p:nvSpPr>
        <p:spPr>
          <a:xfrm>
            <a:off x="10920426" y="3413892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#25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C3D25C7-D6E6-575B-0BAF-6CF5C62083A8}"/>
              </a:ext>
            </a:extLst>
          </p:cNvPr>
          <p:cNvSpPr/>
          <p:nvPr/>
        </p:nvSpPr>
        <p:spPr>
          <a:xfrm rot="546573">
            <a:off x="8716646" y="3151553"/>
            <a:ext cx="338083" cy="2367429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2EEDF5EA-EEF6-D46F-7A88-586ED0C7F55C}"/>
              </a:ext>
            </a:extLst>
          </p:cNvPr>
          <p:cNvSpPr/>
          <p:nvPr/>
        </p:nvSpPr>
        <p:spPr>
          <a:xfrm rot="501988">
            <a:off x="9570013" y="2548658"/>
            <a:ext cx="338083" cy="2839640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5E1C732-0A18-3E28-6F09-D227687405E8}"/>
              </a:ext>
            </a:extLst>
          </p:cNvPr>
          <p:cNvSpPr/>
          <p:nvPr/>
        </p:nvSpPr>
        <p:spPr>
          <a:xfrm rot="512425">
            <a:off x="10302256" y="2214317"/>
            <a:ext cx="338083" cy="2839640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DDD8AC-9B52-986E-3DB8-9943E044F569}"/>
              </a:ext>
            </a:extLst>
          </p:cNvPr>
          <p:cNvSpPr txBox="1"/>
          <p:nvPr/>
        </p:nvSpPr>
        <p:spPr>
          <a:xfrm>
            <a:off x="7114004" y="6153976"/>
            <a:ext cx="1626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#31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05F7EB-6080-80C0-0BAD-1EE4AB58EC48}"/>
              </a:ext>
            </a:extLst>
          </p:cNvPr>
          <p:cNvSpPr txBox="1"/>
          <p:nvPr/>
        </p:nvSpPr>
        <p:spPr>
          <a:xfrm>
            <a:off x="4980401" y="6314483"/>
            <a:ext cx="1968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#33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32A3C1-3E1C-8A9F-336E-743CBEA5D8A2}"/>
              </a:ext>
            </a:extLst>
          </p:cNvPr>
          <p:cNvSpPr txBox="1"/>
          <p:nvPr/>
        </p:nvSpPr>
        <p:spPr>
          <a:xfrm>
            <a:off x="3204736" y="6237232"/>
            <a:ext cx="1615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#35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1E5DD0-35FE-AE1E-575A-D7EF6D1B653D}"/>
              </a:ext>
            </a:extLst>
          </p:cNvPr>
          <p:cNvSpPr txBox="1"/>
          <p:nvPr/>
        </p:nvSpPr>
        <p:spPr>
          <a:xfrm>
            <a:off x="6388778" y="468543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#32 </a:t>
            </a:r>
            <a:r>
              <a:rPr lang="en-US" sz="1200" dirty="0"/>
              <a:t>Slice 1 – myometrium &amp; endometrium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AD02C5-6765-D2C3-7C6F-5D908AA27828}"/>
              </a:ext>
            </a:extLst>
          </p:cNvPr>
          <p:cNvSpPr txBox="1"/>
          <p:nvPr/>
        </p:nvSpPr>
        <p:spPr>
          <a:xfrm>
            <a:off x="4032538" y="4613350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#36 </a:t>
            </a:r>
            <a:r>
              <a:rPr lang="en-US" sz="1200" dirty="0"/>
              <a:t>Slice 3 – myometrium  &amp; endometrium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9573F3-FAD2-87D7-E8D2-4DD66BC73151}"/>
              </a:ext>
            </a:extLst>
          </p:cNvPr>
          <p:cNvSpPr txBox="1"/>
          <p:nvPr/>
        </p:nvSpPr>
        <p:spPr>
          <a:xfrm>
            <a:off x="5207226" y="4746263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#34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FC25941-330F-25EB-8CEC-0261B78B51FD}"/>
              </a:ext>
            </a:extLst>
          </p:cNvPr>
          <p:cNvCxnSpPr>
            <a:cxnSpLocks/>
          </p:cNvCxnSpPr>
          <p:nvPr/>
        </p:nvCxnSpPr>
        <p:spPr>
          <a:xfrm flipH="1">
            <a:off x="4751375" y="5310416"/>
            <a:ext cx="209492" cy="531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95ABC38-676C-BC47-73C4-3196D1D030CB}"/>
              </a:ext>
            </a:extLst>
          </p:cNvPr>
          <p:cNvCxnSpPr>
            <a:cxnSpLocks/>
          </p:cNvCxnSpPr>
          <p:nvPr/>
        </p:nvCxnSpPr>
        <p:spPr>
          <a:xfrm flipH="1">
            <a:off x="4214386" y="5950465"/>
            <a:ext cx="319522" cy="348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CB52F8-499D-AD2A-4241-D3F880CD81A0}"/>
              </a:ext>
            </a:extLst>
          </p:cNvPr>
          <p:cNvCxnSpPr>
            <a:cxnSpLocks/>
          </p:cNvCxnSpPr>
          <p:nvPr/>
        </p:nvCxnSpPr>
        <p:spPr>
          <a:xfrm flipH="1" flipV="1">
            <a:off x="7098398" y="5929892"/>
            <a:ext cx="167279" cy="25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01F7C0A-BBB2-D4C9-49E8-4BBA5BA414EE}"/>
              </a:ext>
            </a:extLst>
          </p:cNvPr>
          <p:cNvCxnSpPr>
            <a:cxnSpLocks/>
          </p:cNvCxnSpPr>
          <p:nvPr/>
        </p:nvCxnSpPr>
        <p:spPr>
          <a:xfrm flipH="1" flipV="1">
            <a:off x="6012928" y="6075513"/>
            <a:ext cx="147364" cy="365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3B67E9-62EF-A9A7-6117-7E4496233960}"/>
              </a:ext>
            </a:extLst>
          </p:cNvPr>
          <p:cNvCxnSpPr>
            <a:cxnSpLocks/>
          </p:cNvCxnSpPr>
          <p:nvPr/>
        </p:nvCxnSpPr>
        <p:spPr>
          <a:xfrm flipH="1" flipV="1">
            <a:off x="5552029" y="5473783"/>
            <a:ext cx="163685" cy="465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B197AE9-C17F-CE38-2A41-3B9883302AB5}"/>
              </a:ext>
            </a:extLst>
          </p:cNvPr>
          <p:cNvCxnSpPr>
            <a:cxnSpLocks/>
          </p:cNvCxnSpPr>
          <p:nvPr/>
        </p:nvCxnSpPr>
        <p:spPr>
          <a:xfrm flipH="1" flipV="1">
            <a:off x="6650451" y="5419211"/>
            <a:ext cx="232846" cy="374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B282F96F-36B3-6AD7-B5EC-D40ED6D576CD}"/>
              </a:ext>
            </a:extLst>
          </p:cNvPr>
          <p:cNvSpPr/>
          <p:nvPr/>
        </p:nvSpPr>
        <p:spPr>
          <a:xfrm rot="519245">
            <a:off x="6577386" y="5205089"/>
            <a:ext cx="338083" cy="1805231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6F1EA7-7FFB-778F-99FA-1F706C302702}"/>
              </a:ext>
            </a:extLst>
          </p:cNvPr>
          <p:cNvSpPr txBox="1"/>
          <p:nvPr/>
        </p:nvSpPr>
        <p:spPr>
          <a:xfrm>
            <a:off x="1776961" y="4560133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#37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19C63-A97D-15BB-B4C9-F5CDCB0356E4}"/>
              </a:ext>
            </a:extLst>
          </p:cNvPr>
          <p:cNvSpPr txBox="1"/>
          <p:nvPr/>
        </p:nvSpPr>
        <p:spPr>
          <a:xfrm>
            <a:off x="552081" y="4212925"/>
            <a:ext cx="1396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#39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A8D3E9-6DD1-8CD3-320C-A84F406C1DB4}"/>
              </a:ext>
            </a:extLst>
          </p:cNvPr>
          <p:cNvSpPr txBox="1"/>
          <p:nvPr/>
        </p:nvSpPr>
        <p:spPr>
          <a:xfrm>
            <a:off x="-6203" y="3391526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#41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D12A83-AF21-651C-1000-E9197BD84D53}"/>
              </a:ext>
            </a:extLst>
          </p:cNvPr>
          <p:cNvSpPr txBox="1"/>
          <p:nvPr/>
        </p:nvSpPr>
        <p:spPr>
          <a:xfrm>
            <a:off x="3080750" y="3324236"/>
            <a:ext cx="1416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#38 </a:t>
            </a:r>
            <a:r>
              <a:rPr lang="en-US" sz="1200" dirty="0"/>
              <a:t>Slice 1 – myometrium &amp; endometrium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12C649-9D36-2F4A-C24F-03EDC0E2551C}"/>
              </a:ext>
            </a:extLst>
          </p:cNvPr>
          <p:cNvSpPr txBox="1"/>
          <p:nvPr/>
        </p:nvSpPr>
        <p:spPr>
          <a:xfrm>
            <a:off x="982112" y="2037733"/>
            <a:ext cx="2044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#42 </a:t>
            </a:r>
            <a:r>
              <a:rPr lang="en-US" sz="1200" dirty="0"/>
              <a:t>Slice 3 – myometrium  &amp; endometrium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32FDA2-57D6-72BE-5F73-3A6D3A603D74}"/>
              </a:ext>
            </a:extLst>
          </p:cNvPr>
          <p:cNvSpPr txBox="1"/>
          <p:nvPr/>
        </p:nvSpPr>
        <p:spPr>
          <a:xfrm>
            <a:off x="2001344" y="2599795"/>
            <a:ext cx="201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#40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D194E7-868D-23FF-0381-DE39958B79F4}"/>
              </a:ext>
            </a:extLst>
          </p:cNvPr>
          <p:cNvCxnSpPr>
            <a:cxnSpLocks/>
          </p:cNvCxnSpPr>
          <p:nvPr/>
        </p:nvCxnSpPr>
        <p:spPr>
          <a:xfrm flipV="1">
            <a:off x="2724779" y="3794462"/>
            <a:ext cx="367165" cy="21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D988654-EDA4-257A-2F03-BBCB5A7A0658}"/>
              </a:ext>
            </a:extLst>
          </p:cNvPr>
          <p:cNvCxnSpPr>
            <a:cxnSpLocks/>
          </p:cNvCxnSpPr>
          <p:nvPr/>
        </p:nvCxnSpPr>
        <p:spPr>
          <a:xfrm flipV="1">
            <a:off x="1911580" y="3151493"/>
            <a:ext cx="596089" cy="373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1D14B5-4F33-8B8D-22B9-CD5F7D24586F}"/>
              </a:ext>
            </a:extLst>
          </p:cNvPr>
          <p:cNvCxnSpPr>
            <a:cxnSpLocks/>
          </p:cNvCxnSpPr>
          <p:nvPr/>
        </p:nvCxnSpPr>
        <p:spPr>
          <a:xfrm flipV="1">
            <a:off x="1184806" y="2645338"/>
            <a:ext cx="390348" cy="490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E3ACAB7-E585-FC17-5996-F8955C8D063E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691151" y="3153793"/>
            <a:ext cx="349636" cy="237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3E5505-45B6-7AC4-C958-051199620552}"/>
              </a:ext>
            </a:extLst>
          </p:cNvPr>
          <p:cNvCxnSpPr>
            <a:cxnSpLocks/>
          </p:cNvCxnSpPr>
          <p:nvPr/>
        </p:nvCxnSpPr>
        <p:spPr>
          <a:xfrm flipV="1">
            <a:off x="1483990" y="3689905"/>
            <a:ext cx="241864" cy="542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7F0D9DD-E974-13B6-CFF4-18109A6CC71E}"/>
              </a:ext>
            </a:extLst>
          </p:cNvPr>
          <p:cNvCxnSpPr>
            <a:cxnSpLocks/>
          </p:cNvCxnSpPr>
          <p:nvPr/>
        </p:nvCxnSpPr>
        <p:spPr>
          <a:xfrm flipV="1">
            <a:off x="2203118" y="4210621"/>
            <a:ext cx="249102" cy="336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Arc 63">
            <a:extLst>
              <a:ext uri="{FF2B5EF4-FFF2-40B4-BE49-F238E27FC236}">
                <a16:creationId xmlns:a16="http://schemas.microsoft.com/office/drawing/2014/main" id="{B53CF1FD-5BD1-B23F-C0C4-B01241AC240E}"/>
              </a:ext>
            </a:extLst>
          </p:cNvPr>
          <p:cNvSpPr/>
          <p:nvPr/>
        </p:nvSpPr>
        <p:spPr>
          <a:xfrm rot="21290245" flipH="1">
            <a:off x="1194624" y="2057217"/>
            <a:ext cx="338083" cy="3167334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AA1DD318-B77A-D871-5CE3-9CD5E9957D8B}"/>
              </a:ext>
            </a:extLst>
          </p:cNvPr>
          <p:cNvSpPr/>
          <p:nvPr/>
        </p:nvSpPr>
        <p:spPr>
          <a:xfrm rot="21247247" flipH="1">
            <a:off x="1851106" y="2871797"/>
            <a:ext cx="338083" cy="2226155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5BFC3735-B758-B6A0-7FE7-F694D0EC7E4A}"/>
              </a:ext>
            </a:extLst>
          </p:cNvPr>
          <p:cNvSpPr/>
          <p:nvPr/>
        </p:nvSpPr>
        <p:spPr>
          <a:xfrm rot="21249754" flipH="1">
            <a:off x="2680298" y="3274755"/>
            <a:ext cx="338083" cy="2226155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3F8ADB41-340A-27D2-D6F7-B565A546D23A}"/>
              </a:ext>
            </a:extLst>
          </p:cNvPr>
          <p:cNvSpPr/>
          <p:nvPr/>
        </p:nvSpPr>
        <p:spPr>
          <a:xfrm rot="16200000" flipV="1">
            <a:off x="6143254" y="3343176"/>
            <a:ext cx="136766" cy="33500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2551B7C7-09D8-DD2B-2D1F-BBC1E16B2879}"/>
              </a:ext>
            </a:extLst>
          </p:cNvPr>
          <p:cNvSpPr/>
          <p:nvPr/>
        </p:nvSpPr>
        <p:spPr>
          <a:xfrm rot="639208">
            <a:off x="5422722" y="5381437"/>
            <a:ext cx="338083" cy="1679642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1143F0B-8D4C-DCAD-C60B-240E697A71DE}"/>
              </a:ext>
            </a:extLst>
          </p:cNvPr>
          <p:cNvSpPr/>
          <p:nvPr/>
        </p:nvSpPr>
        <p:spPr>
          <a:xfrm rot="21092390" flipH="1">
            <a:off x="4736959" y="5207680"/>
            <a:ext cx="338083" cy="2059102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7D56E-F97D-E916-9F6B-5F27B916E463}"/>
              </a:ext>
            </a:extLst>
          </p:cNvPr>
          <p:cNvSpPr txBox="1"/>
          <p:nvPr/>
        </p:nvSpPr>
        <p:spPr>
          <a:xfrm>
            <a:off x="4700842" y="923630"/>
            <a:ext cx="210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</p:spTree>
    <p:extLst>
      <p:ext uri="{BB962C8B-B14F-4D97-AF65-F5344CB8AC3E}">
        <p14:creationId xmlns:p14="http://schemas.microsoft.com/office/powerpoint/2010/main" val="297841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purple object with a white background&#10;&#10;Description automatically generated">
            <a:extLst>
              <a:ext uri="{FF2B5EF4-FFF2-40B4-BE49-F238E27FC236}">
                <a16:creationId xmlns:a16="http://schemas.microsoft.com/office/drawing/2014/main" id="{1E6F0E89-19A2-4B78-F9B3-8FB223771B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4915" y="5301736"/>
            <a:ext cx="629577" cy="1243966"/>
          </a:xfrm>
          <a:prstGeom prst="rect">
            <a:avLst/>
          </a:prstGeom>
        </p:spPr>
      </p:pic>
      <p:pic>
        <p:nvPicPr>
          <p:cNvPr id="78" name="Picture 77" descr="A purple plastic container with a white lid&#10;&#10;Description automatically generated">
            <a:extLst>
              <a:ext uri="{FF2B5EF4-FFF2-40B4-BE49-F238E27FC236}">
                <a16:creationId xmlns:a16="http://schemas.microsoft.com/office/drawing/2014/main" id="{F0CE9DDD-1335-6467-1756-10AAFDF0BC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6614" y="5333253"/>
            <a:ext cx="734707" cy="1204920"/>
          </a:xfrm>
          <a:prstGeom prst="rect">
            <a:avLst/>
          </a:prstGeom>
        </p:spPr>
      </p:pic>
      <p:pic>
        <p:nvPicPr>
          <p:cNvPr id="76" name="Picture 75" descr="A pink object with a white background&#10;&#10;Description automatically generated">
            <a:extLst>
              <a:ext uri="{FF2B5EF4-FFF2-40B4-BE49-F238E27FC236}">
                <a16:creationId xmlns:a16="http://schemas.microsoft.com/office/drawing/2014/main" id="{EE277237-1CD7-1690-304D-8F54AC32A37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1013" y="5322142"/>
            <a:ext cx="972483" cy="1203155"/>
          </a:xfrm>
          <a:prstGeom prst="rect">
            <a:avLst/>
          </a:prstGeom>
        </p:spPr>
      </p:pic>
      <p:pic>
        <p:nvPicPr>
          <p:cNvPr id="37" name="Picture 36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C3FC72D5-9DE7-E52A-CDCE-5BF96698B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6089" y="2662593"/>
            <a:ext cx="734894" cy="1226384"/>
          </a:xfrm>
          <a:prstGeom prst="rect">
            <a:avLst/>
          </a:prstGeom>
        </p:spPr>
      </p:pic>
      <p:pic>
        <p:nvPicPr>
          <p:cNvPr id="39" name="Picture 38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3C00481E-7C4F-986A-D457-9B9029B2135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9015" y="2758903"/>
            <a:ext cx="1086406" cy="1531671"/>
          </a:xfrm>
          <a:prstGeom prst="rect">
            <a:avLst/>
          </a:prstGeom>
        </p:spPr>
      </p:pic>
      <p:pic>
        <p:nvPicPr>
          <p:cNvPr id="41" name="Picture 40" descr="A close-up of a blue object&#10;&#10;Description automatically generated">
            <a:extLst>
              <a:ext uri="{FF2B5EF4-FFF2-40B4-BE49-F238E27FC236}">
                <a16:creationId xmlns:a16="http://schemas.microsoft.com/office/drawing/2014/main" id="{D0A46038-0739-D475-6462-3EB30D92E9B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5780" y="3531856"/>
            <a:ext cx="936041" cy="1081826"/>
          </a:xfrm>
          <a:prstGeom prst="rect">
            <a:avLst/>
          </a:prstGeom>
        </p:spPr>
      </p:pic>
      <p:pic>
        <p:nvPicPr>
          <p:cNvPr id="35" name="Picture 34" descr="A close up of a tooth&#10;&#10;Description automatically generated">
            <a:extLst>
              <a:ext uri="{FF2B5EF4-FFF2-40B4-BE49-F238E27FC236}">
                <a16:creationId xmlns:a16="http://schemas.microsoft.com/office/drawing/2014/main" id="{97DA73C5-57C1-F978-6206-0E57FC4BA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417" y="1290257"/>
            <a:ext cx="2174175" cy="345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D774B-AB28-B785-1F7F-E17A5012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 dirty="0"/>
              <a:t>Uterus – Anterior – Body (#43 - 60)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4813F-4063-55FC-E572-6C69EA232CE5}"/>
              </a:ext>
            </a:extLst>
          </p:cNvPr>
          <p:cNvSpPr txBox="1"/>
          <p:nvPr/>
        </p:nvSpPr>
        <p:spPr>
          <a:xfrm>
            <a:off x="3603182" y="1707274"/>
            <a:ext cx="141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RIGHT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D0FC4-DDEB-EDCF-96A3-7C8D26860485}"/>
              </a:ext>
            </a:extLst>
          </p:cNvPr>
          <p:cNvSpPr txBox="1"/>
          <p:nvPr/>
        </p:nvSpPr>
        <p:spPr>
          <a:xfrm>
            <a:off x="6563615" y="1703347"/>
            <a:ext cx="123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LEFT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3577B47-98DE-F91A-35BD-C830AA96E7CE}"/>
              </a:ext>
            </a:extLst>
          </p:cNvPr>
          <p:cNvSpPr/>
          <p:nvPr/>
        </p:nvSpPr>
        <p:spPr>
          <a:xfrm rot="16200000" flipV="1">
            <a:off x="5160033" y="3013566"/>
            <a:ext cx="147743" cy="4287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946AF21-3522-F099-B1B8-7463129EDB9A}"/>
              </a:ext>
            </a:extLst>
          </p:cNvPr>
          <p:cNvSpPr/>
          <p:nvPr/>
        </p:nvSpPr>
        <p:spPr>
          <a:xfrm rot="16200000" flipV="1">
            <a:off x="5658741" y="2923473"/>
            <a:ext cx="142895" cy="5220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468E2-7700-7B7D-8209-4419EBB1DDD2}"/>
              </a:ext>
            </a:extLst>
          </p:cNvPr>
          <p:cNvSpPr txBox="1"/>
          <p:nvPr/>
        </p:nvSpPr>
        <p:spPr>
          <a:xfrm>
            <a:off x="4702986" y="3303558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0D6CC-A84E-7191-A846-784AC602B0E6}"/>
              </a:ext>
            </a:extLst>
          </p:cNvPr>
          <p:cNvSpPr txBox="1"/>
          <p:nvPr/>
        </p:nvSpPr>
        <p:spPr>
          <a:xfrm>
            <a:off x="5279094" y="3221597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Central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333BF-63B8-6A0F-062E-EE82A997B6E2}"/>
              </a:ext>
            </a:extLst>
          </p:cNvPr>
          <p:cNvSpPr txBox="1"/>
          <p:nvPr/>
        </p:nvSpPr>
        <p:spPr>
          <a:xfrm>
            <a:off x="5852175" y="3312147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Left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2C6882C1-013B-87A1-B289-D6C6E833F781}"/>
              </a:ext>
            </a:extLst>
          </p:cNvPr>
          <p:cNvSpPr/>
          <p:nvPr/>
        </p:nvSpPr>
        <p:spPr>
          <a:xfrm rot="6869547">
            <a:off x="6753197" y="2801311"/>
            <a:ext cx="293914" cy="671704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E6557C1B-9C31-15EF-A68B-5AA9C374B0EA}"/>
              </a:ext>
            </a:extLst>
          </p:cNvPr>
          <p:cNvSpPr/>
          <p:nvPr/>
        </p:nvSpPr>
        <p:spPr>
          <a:xfrm rot="10800000">
            <a:off x="5593822" y="3589581"/>
            <a:ext cx="293914" cy="671704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E77CE0D6-5263-8C7C-0507-DDC2D2E0B4D0}"/>
              </a:ext>
            </a:extLst>
          </p:cNvPr>
          <p:cNvSpPr/>
          <p:nvPr/>
        </p:nvSpPr>
        <p:spPr>
          <a:xfrm rot="15186574">
            <a:off x="4337347" y="2806340"/>
            <a:ext cx="293914" cy="671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8D6C7-CBAD-270B-B110-98EFF522A068}"/>
              </a:ext>
            </a:extLst>
          </p:cNvPr>
          <p:cNvSpPr txBox="1"/>
          <p:nvPr/>
        </p:nvSpPr>
        <p:spPr>
          <a:xfrm>
            <a:off x="9937927" y="1983528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#44 </a:t>
            </a:r>
            <a:r>
              <a:rPr lang="en-US" sz="1200" dirty="0"/>
              <a:t>Slice 1 – myometrium &amp; endometrium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04D505-CDF3-9556-26EB-0A24C604106D}"/>
              </a:ext>
            </a:extLst>
          </p:cNvPr>
          <p:cNvSpPr txBox="1"/>
          <p:nvPr/>
        </p:nvSpPr>
        <p:spPr>
          <a:xfrm>
            <a:off x="10132673" y="4198125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#45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21BBA-9BA2-8864-1311-65DD4AB568F5}"/>
              </a:ext>
            </a:extLst>
          </p:cNvPr>
          <p:cNvSpPr txBox="1"/>
          <p:nvPr/>
        </p:nvSpPr>
        <p:spPr>
          <a:xfrm>
            <a:off x="8882843" y="4713763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#47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A6EFE3-B314-2D42-E39D-3165F38156E9}"/>
              </a:ext>
            </a:extLst>
          </p:cNvPr>
          <p:cNvSpPr txBox="1"/>
          <p:nvPr/>
        </p:nvSpPr>
        <p:spPr>
          <a:xfrm>
            <a:off x="7695968" y="3310064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#48 </a:t>
            </a:r>
            <a:r>
              <a:rPr lang="en-US" sz="1200" dirty="0"/>
              <a:t>Slice 3 – myometrium  &amp; endometrium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FA93D5-9E2C-C21D-BF99-012B9CB544C2}"/>
              </a:ext>
            </a:extLst>
          </p:cNvPr>
          <p:cNvSpPr txBox="1"/>
          <p:nvPr/>
        </p:nvSpPr>
        <p:spPr>
          <a:xfrm>
            <a:off x="8706902" y="2480883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#46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C8FC54-F65F-A692-7318-FF951C4BF7E4}"/>
              </a:ext>
            </a:extLst>
          </p:cNvPr>
          <p:cNvCxnSpPr/>
          <p:nvPr/>
        </p:nvCxnSpPr>
        <p:spPr>
          <a:xfrm>
            <a:off x="10310832" y="2722192"/>
            <a:ext cx="324449" cy="497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2E08AE-DCDA-EDAA-3D66-9FAD3834025A}"/>
              </a:ext>
            </a:extLst>
          </p:cNvPr>
          <p:cNvCxnSpPr>
            <a:cxnSpLocks/>
          </p:cNvCxnSpPr>
          <p:nvPr/>
        </p:nvCxnSpPr>
        <p:spPr>
          <a:xfrm>
            <a:off x="9532791" y="3211474"/>
            <a:ext cx="363716" cy="386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AF8B33-9003-88F3-D603-683D9752361E}"/>
              </a:ext>
            </a:extLst>
          </p:cNvPr>
          <p:cNvCxnSpPr>
            <a:cxnSpLocks/>
          </p:cNvCxnSpPr>
          <p:nvPr/>
        </p:nvCxnSpPr>
        <p:spPr>
          <a:xfrm>
            <a:off x="8800620" y="3862588"/>
            <a:ext cx="290056" cy="147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7D008F-F926-F3AD-53A9-2327C346F80C}"/>
              </a:ext>
            </a:extLst>
          </p:cNvPr>
          <p:cNvCxnSpPr>
            <a:cxnSpLocks/>
          </p:cNvCxnSpPr>
          <p:nvPr/>
        </p:nvCxnSpPr>
        <p:spPr>
          <a:xfrm flipH="1" flipV="1">
            <a:off x="9193427" y="4290574"/>
            <a:ext cx="207949" cy="441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B376C3-0D30-E25A-F2C5-296F0B3D3A91}"/>
              </a:ext>
            </a:extLst>
          </p:cNvPr>
          <p:cNvCxnSpPr>
            <a:cxnSpLocks/>
          </p:cNvCxnSpPr>
          <p:nvPr/>
        </p:nvCxnSpPr>
        <p:spPr>
          <a:xfrm flipH="1" flipV="1">
            <a:off x="10026218" y="3679396"/>
            <a:ext cx="380588" cy="546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6397F34-46CF-31E8-9E3B-FA8DF7E49F06}"/>
              </a:ext>
            </a:extLst>
          </p:cNvPr>
          <p:cNvCxnSpPr>
            <a:cxnSpLocks/>
          </p:cNvCxnSpPr>
          <p:nvPr/>
        </p:nvCxnSpPr>
        <p:spPr>
          <a:xfrm flipH="1" flipV="1">
            <a:off x="10789920" y="3274541"/>
            <a:ext cx="176876" cy="290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86919F-A606-48BD-C8FB-BECC7701845C}"/>
              </a:ext>
            </a:extLst>
          </p:cNvPr>
          <p:cNvSpPr txBox="1"/>
          <p:nvPr/>
        </p:nvSpPr>
        <p:spPr>
          <a:xfrm>
            <a:off x="10920426" y="3413892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#43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146364B-715A-9786-3EE3-CBB06861E97C}"/>
              </a:ext>
            </a:extLst>
          </p:cNvPr>
          <p:cNvSpPr/>
          <p:nvPr/>
        </p:nvSpPr>
        <p:spPr>
          <a:xfrm rot="739003">
            <a:off x="8741109" y="3328505"/>
            <a:ext cx="338083" cy="2059102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3ED0B174-28A6-F9D9-EDC7-D859830C4124}"/>
              </a:ext>
            </a:extLst>
          </p:cNvPr>
          <p:cNvSpPr/>
          <p:nvPr/>
        </p:nvSpPr>
        <p:spPr>
          <a:xfrm rot="739003">
            <a:off x="9544255" y="2484263"/>
            <a:ext cx="338083" cy="2839640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EDB92B8B-BF79-3EA7-35AA-C07F654D885D}"/>
              </a:ext>
            </a:extLst>
          </p:cNvPr>
          <p:cNvSpPr/>
          <p:nvPr/>
        </p:nvSpPr>
        <p:spPr>
          <a:xfrm rot="739003">
            <a:off x="10263619" y="2240075"/>
            <a:ext cx="338083" cy="2839640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CE94FE-EE39-B7B7-6CCC-39EE213CCAD4}"/>
              </a:ext>
            </a:extLst>
          </p:cNvPr>
          <p:cNvSpPr txBox="1"/>
          <p:nvPr/>
        </p:nvSpPr>
        <p:spPr>
          <a:xfrm>
            <a:off x="7114004" y="6153976"/>
            <a:ext cx="1626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#49 </a:t>
            </a:r>
            <a:r>
              <a:rPr lang="en-US" sz="1200" dirty="0"/>
              <a:t>Slice 1 – serosa &amp; </a:t>
            </a:r>
            <a:r>
              <a:rPr lang="en-US" sz="1200" dirty="0" err="1"/>
              <a:t>myometriumv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FB4AF5-9A6F-FBBF-91FB-E611166F1C46}"/>
              </a:ext>
            </a:extLst>
          </p:cNvPr>
          <p:cNvSpPr txBox="1"/>
          <p:nvPr/>
        </p:nvSpPr>
        <p:spPr>
          <a:xfrm>
            <a:off x="4980401" y="6314483"/>
            <a:ext cx="1968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#51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D565DF-1AD6-371B-6B3B-A4370AB11C35}"/>
              </a:ext>
            </a:extLst>
          </p:cNvPr>
          <p:cNvSpPr txBox="1"/>
          <p:nvPr/>
        </p:nvSpPr>
        <p:spPr>
          <a:xfrm>
            <a:off x="3204736" y="6237232"/>
            <a:ext cx="1615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#53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C9FF64-99BD-CA6D-83BA-E4F38DB4AEBC}"/>
              </a:ext>
            </a:extLst>
          </p:cNvPr>
          <p:cNvSpPr txBox="1"/>
          <p:nvPr/>
        </p:nvSpPr>
        <p:spPr>
          <a:xfrm>
            <a:off x="6388778" y="468543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#50 </a:t>
            </a:r>
            <a:r>
              <a:rPr lang="en-US" sz="1200" dirty="0"/>
              <a:t>Slice 1 – myometrium &amp; endometrium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CA9C32-89BC-42A9-E909-D26B9AC108F3}"/>
              </a:ext>
            </a:extLst>
          </p:cNvPr>
          <p:cNvSpPr txBox="1"/>
          <p:nvPr/>
        </p:nvSpPr>
        <p:spPr>
          <a:xfrm>
            <a:off x="4032538" y="4613350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#54 </a:t>
            </a:r>
            <a:r>
              <a:rPr lang="en-US" sz="1200" dirty="0"/>
              <a:t>Slice 3 – myometrium  &amp; endometrium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7216D1-5D59-7518-939B-CEB1BB0200D7}"/>
              </a:ext>
            </a:extLst>
          </p:cNvPr>
          <p:cNvSpPr txBox="1"/>
          <p:nvPr/>
        </p:nvSpPr>
        <p:spPr>
          <a:xfrm>
            <a:off x="5207226" y="4746263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#52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989A2D3-5F6C-11F4-4FC9-FC8F750AA943}"/>
              </a:ext>
            </a:extLst>
          </p:cNvPr>
          <p:cNvCxnSpPr>
            <a:cxnSpLocks/>
          </p:cNvCxnSpPr>
          <p:nvPr/>
        </p:nvCxnSpPr>
        <p:spPr>
          <a:xfrm flipH="1">
            <a:off x="4751375" y="5310416"/>
            <a:ext cx="209492" cy="531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B018E1-04AD-0967-A35B-42E5A1ACE183}"/>
              </a:ext>
            </a:extLst>
          </p:cNvPr>
          <p:cNvCxnSpPr>
            <a:cxnSpLocks/>
          </p:cNvCxnSpPr>
          <p:nvPr/>
        </p:nvCxnSpPr>
        <p:spPr>
          <a:xfrm flipH="1">
            <a:off x="4282544" y="6008873"/>
            <a:ext cx="319522" cy="348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4C12EB1-9DAE-CF60-4DBA-ADEE88C11394}"/>
              </a:ext>
            </a:extLst>
          </p:cNvPr>
          <p:cNvCxnSpPr>
            <a:cxnSpLocks/>
          </p:cNvCxnSpPr>
          <p:nvPr/>
        </p:nvCxnSpPr>
        <p:spPr>
          <a:xfrm flipH="1" flipV="1">
            <a:off x="7032935" y="6008873"/>
            <a:ext cx="167279" cy="25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219B93-FDE7-A56A-C2D2-380A0AE2921F}"/>
              </a:ext>
            </a:extLst>
          </p:cNvPr>
          <p:cNvCxnSpPr>
            <a:cxnSpLocks/>
          </p:cNvCxnSpPr>
          <p:nvPr/>
        </p:nvCxnSpPr>
        <p:spPr>
          <a:xfrm flipH="1" flipV="1">
            <a:off x="5878041" y="6086997"/>
            <a:ext cx="282251" cy="354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8AF601C-13D9-0C4F-7550-19606BADB704}"/>
              </a:ext>
            </a:extLst>
          </p:cNvPr>
          <p:cNvCxnSpPr>
            <a:cxnSpLocks/>
          </p:cNvCxnSpPr>
          <p:nvPr/>
        </p:nvCxnSpPr>
        <p:spPr>
          <a:xfrm flipH="1" flipV="1">
            <a:off x="5577787" y="5473783"/>
            <a:ext cx="163685" cy="465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1167319-98EF-42E1-8B1A-C99F92ABBFE4}"/>
              </a:ext>
            </a:extLst>
          </p:cNvPr>
          <p:cNvCxnSpPr>
            <a:cxnSpLocks/>
          </p:cNvCxnSpPr>
          <p:nvPr/>
        </p:nvCxnSpPr>
        <p:spPr>
          <a:xfrm flipH="1" flipV="1">
            <a:off x="6650451" y="5419211"/>
            <a:ext cx="232846" cy="374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Arc 78">
            <a:extLst>
              <a:ext uri="{FF2B5EF4-FFF2-40B4-BE49-F238E27FC236}">
                <a16:creationId xmlns:a16="http://schemas.microsoft.com/office/drawing/2014/main" id="{882F54B2-855B-AAED-91C1-A522E63374A5}"/>
              </a:ext>
            </a:extLst>
          </p:cNvPr>
          <p:cNvSpPr/>
          <p:nvPr/>
        </p:nvSpPr>
        <p:spPr>
          <a:xfrm rot="739003">
            <a:off x="6544586" y="5124424"/>
            <a:ext cx="338083" cy="2059102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AD23A412-85E8-1FD5-395C-81A66E420DEF}"/>
              </a:ext>
            </a:extLst>
          </p:cNvPr>
          <p:cNvSpPr/>
          <p:nvPr/>
        </p:nvSpPr>
        <p:spPr>
          <a:xfrm rot="21290245" flipH="1">
            <a:off x="4709054" y="5234476"/>
            <a:ext cx="338083" cy="2059102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11A44081-5825-AE17-BE1D-9282EAE68412}"/>
              </a:ext>
            </a:extLst>
          </p:cNvPr>
          <p:cNvSpPr/>
          <p:nvPr/>
        </p:nvSpPr>
        <p:spPr>
          <a:xfrm rot="598846">
            <a:off x="5411643" y="5271955"/>
            <a:ext cx="338083" cy="2059102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90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E73E4A6C-5852-6C20-C296-1F235DC51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319" y="2587944"/>
            <a:ext cx="538259" cy="1155797"/>
          </a:xfrm>
          <a:prstGeom prst="rect">
            <a:avLst/>
          </a:prstGeom>
        </p:spPr>
      </p:pic>
      <p:pic>
        <p:nvPicPr>
          <p:cNvPr id="93" name="Picture 92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F0FD3552-42CA-F83D-A9FE-EFBDEA5C0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625" y="3018666"/>
            <a:ext cx="901176" cy="1255939"/>
          </a:xfrm>
          <a:prstGeom prst="rect">
            <a:avLst/>
          </a:prstGeom>
        </p:spPr>
      </p:pic>
      <p:pic>
        <p:nvPicPr>
          <p:cNvPr id="95" name="Picture 94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1A412D38-9024-3D0A-76EE-DE50777DF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6909" y="3352756"/>
            <a:ext cx="994323" cy="118083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28D318FE-30A7-18F2-96E8-3809A104D566}"/>
              </a:ext>
            </a:extLst>
          </p:cNvPr>
          <p:cNvSpPr txBox="1"/>
          <p:nvPr/>
        </p:nvSpPr>
        <p:spPr>
          <a:xfrm>
            <a:off x="1873848" y="4461092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#55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4BD66C-8BAC-E75F-035B-659AD1917BD5}"/>
              </a:ext>
            </a:extLst>
          </p:cNvPr>
          <p:cNvSpPr txBox="1"/>
          <p:nvPr/>
        </p:nvSpPr>
        <p:spPr>
          <a:xfrm>
            <a:off x="552081" y="4212925"/>
            <a:ext cx="1396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#57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ACF82C-7A70-F728-4C3B-BC5D5F235D47}"/>
              </a:ext>
            </a:extLst>
          </p:cNvPr>
          <p:cNvSpPr txBox="1"/>
          <p:nvPr/>
        </p:nvSpPr>
        <p:spPr>
          <a:xfrm>
            <a:off x="-6203" y="3391526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#59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5D77D9C-664F-376D-2777-D676BD77D300}"/>
              </a:ext>
            </a:extLst>
          </p:cNvPr>
          <p:cNvSpPr txBox="1"/>
          <p:nvPr/>
        </p:nvSpPr>
        <p:spPr>
          <a:xfrm>
            <a:off x="2939509" y="3116976"/>
            <a:ext cx="1416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#56 </a:t>
            </a:r>
            <a:r>
              <a:rPr lang="en-US" sz="1200" dirty="0"/>
              <a:t>Slice 1 – myometrium &amp; endometrium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BB398D-A52C-5299-54B9-6C0D0A596E82}"/>
              </a:ext>
            </a:extLst>
          </p:cNvPr>
          <p:cNvSpPr txBox="1"/>
          <p:nvPr/>
        </p:nvSpPr>
        <p:spPr>
          <a:xfrm>
            <a:off x="982112" y="2037733"/>
            <a:ext cx="2044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#60 </a:t>
            </a:r>
            <a:r>
              <a:rPr lang="en-US" sz="1200" dirty="0"/>
              <a:t>Slice 3 – myometrium  &amp; endometrium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D9C3EA-C96B-92B4-B2C6-1EBB5B749B90}"/>
              </a:ext>
            </a:extLst>
          </p:cNvPr>
          <p:cNvSpPr txBox="1"/>
          <p:nvPr/>
        </p:nvSpPr>
        <p:spPr>
          <a:xfrm>
            <a:off x="2001344" y="2599795"/>
            <a:ext cx="201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#58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3A37ACF-056A-85DC-D068-205DD8C42082}"/>
              </a:ext>
            </a:extLst>
          </p:cNvPr>
          <p:cNvCxnSpPr>
            <a:cxnSpLocks/>
          </p:cNvCxnSpPr>
          <p:nvPr/>
        </p:nvCxnSpPr>
        <p:spPr>
          <a:xfrm flipV="1">
            <a:off x="2691884" y="3826847"/>
            <a:ext cx="367165" cy="21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F0FB8F0-BD2F-DF04-DA5E-00F9F79606A3}"/>
              </a:ext>
            </a:extLst>
          </p:cNvPr>
          <p:cNvCxnSpPr>
            <a:cxnSpLocks/>
          </p:cNvCxnSpPr>
          <p:nvPr/>
        </p:nvCxnSpPr>
        <p:spPr>
          <a:xfrm flipV="1">
            <a:off x="1878457" y="3150798"/>
            <a:ext cx="596089" cy="373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A3117E0-20DD-89E5-E0E6-DB81938D72BB}"/>
              </a:ext>
            </a:extLst>
          </p:cNvPr>
          <p:cNvCxnSpPr>
            <a:cxnSpLocks/>
          </p:cNvCxnSpPr>
          <p:nvPr/>
        </p:nvCxnSpPr>
        <p:spPr>
          <a:xfrm flipV="1">
            <a:off x="1184806" y="2645338"/>
            <a:ext cx="390348" cy="490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F74B195-EE29-5CB1-98E8-B358A018D310}"/>
              </a:ext>
            </a:extLst>
          </p:cNvPr>
          <p:cNvCxnSpPr>
            <a:cxnSpLocks/>
            <a:stCxn id="104" idx="0"/>
          </p:cNvCxnSpPr>
          <p:nvPr/>
        </p:nvCxnSpPr>
        <p:spPr>
          <a:xfrm flipV="1">
            <a:off x="691151" y="3153793"/>
            <a:ext cx="349636" cy="237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57AED85-CB1F-F707-38E4-C45D608E7942}"/>
              </a:ext>
            </a:extLst>
          </p:cNvPr>
          <p:cNvCxnSpPr>
            <a:cxnSpLocks/>
          </p:cNvCxnSpPr>
          <p:nvPr/>
        </p:nvCxnSpPr>
        <p:spPr>
          <a:xfrm flipV="1">
            <a:off x="1483990" y="3689905"/>
            <a:ext cx="241864" cy="542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E70D23F-9BA8-9307-E15D-985ED77BCC0A}"/>
              </a:ext>
            </a:extLst>
          </p:cNvPr>
          <p:cNvCxnSpPr>
            <a:cxnSpLocks/>
          </p:cNvCxnSpPr>
          <p:nvPr/>
        </p:nvCxnSpPr>
        <p:spPr>
          <a:xfrm flipV="1">
            <a:off x="2257362" y="4130190"/>
            <a:ext cx="249102" cy="336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Arc 113">
            <a:extLst>
              <a:ext uri="{FF2B5EF4-FFF2-40B4-BE49-F238E27FC236}">
                <a16:creationId xmlns:a16="http://schemas.microsoft.com/office/drawing/2014/main" id="{9C94707D-CA2E-E0A0-6F7B-AAA39CBB831D}"/>
              </a:ext>
            </a:extLst>
          </p:cNvPr>
          <p:cNvSpPr/>
          <p:nvPr/>
        </p:nvSpPr>
        <p:spPr>
          <a:xfrm rot="21290245" flipH="1">
            <a:off x="1136572" y="2399109"/>
            <a:ext cx="338083" cy="2226155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Arc 114">
            <a:extLst>
              <a:ext uri="{FF2B5EF4-FFF2-40B4-BE49-F238E27FC236}">
                <a16:creationId xmlns:a16="http://schemas.microsoft.com/office/drawing/2014/main" id="{9101DEA2-0EA5-6FE5-FF15-FEA739993C8C}"/>
              </a:ext>
            </a:extLst>
          </p:cNvPr>
          <p:cNvSpPr/>
          <p:nvPr/>
        </p:nvSpPr>
        <p:spPr>
          <a:xfrm rot="21439776" flipH="1">
            <a:off x="1796676" y="2860911"/>
            <a:ext cx="338083" cy="2226155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2677E89A-B619-F166-A8D8-0696282D8AD9}"/>
              </a:ext>
            </a:extLst>
          </p:cNvPr>
          <p:cNvSpPr/>
          <p:nvPr/>
        </p:nvSpPr>
        <p:spPr>
          <a:xfrm rot="21439776" flipH="1">
            <a:off x="2636755" y="3155011"/>
            <a:ext cx="338083" cy="2226155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1B746746-E3AC-2947-3923-A57AE6AE47D6}"/>
              </a:ext>
            </a:extLst>
          </p:cNvPr>
          <p:cNvSpPr/>
          <p:nvPr/>
        </p:nvSpPr>
        <p:spPr>
          <a:xfrm rot="16200000" flipV="1">
            <a:off x="6160847" y="3005710"/>
            <a:ext cx="147743" cy="4287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646C8-9C47-E146-045B-2FF18C1A8A71}"/>
              </a:ext>
            </a:extLst>
          </p:cNvPr>
          <p:cNvSpPr txBox="1"/>
          <p:nvPr/>
        </p:nvSpPr>
        <p:spPr>
          <a:xfrm>
            <a:off x="4729889" y="1006607"/>
            <a:ext cx="210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</p:spTree>
    <p:extLst>
      <p:ext uri="{BB962C8B-B14F-4D97-AF65-F5344CB8AC3E}">
        <p14:creationId xmlns:p14="http://schemas.microsoft.com/office/powerpoint/2010/main" val="314957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8E7BB-46C5-6540-C922-1A6A967BE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 dirty="0"/>
              <a:t>Uterus – Anterior – Fundus (#61 – 78) </a:t>
            </a:r>
          </a:p>
        </p:txBody>
      </p:sp>
      <p:pic>
        <p:nvPicPr>
          <p:cNvPr id="6" name="Picture 5" descr="A close-up of a light bulb&#10;&#10;Description automatically generated">
            <a:extLst>
              <a:ext uri="{FF2B5EF4-FFF2-40B4-BE49-F238E27FC236}">
                <a16:creationId xmlns:a16="http://schemas.microsoft.com/office/drawing/2014/main" id="{157E2AC0-A18B-093B-ADAB-F314C406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484" y="1053879"/>
            <a:ext cx="3006508" cy="4046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7E7F1-5EA3-30A2-A231-9AC17FE99AFE}"/>
              </a:ext>
            </a:extLst>
          </p:cNvPr>
          <p:cNvSpPr txBox="1"/>
          <p:nvPr/>
        </p:nvSpPr>
        <p:spPr>
          <a:xfrm>
            <a:off x="3603182" y="1327446"/>
            <a:ext cx="141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RIGHT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A1DE0-A67A-F593-6923-7713EF3C6C16}"/>
              </a:ext>
            </a:extLst>
          </p:cNvPr>
          <p:cNvSpPr txBox="1"/>
          <p:nvPr/>
        </p:nvSpPr>
        <p:spPr>
          <a:xfrm>
            <a:off x="6563615" y="1323519"/>
            <a:ext cx="123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LEFT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D099272-6F84-8EC0-11E3-54E4259AA210}"/>
              </a:ext>
            </a:extLst>
          </p:cNvPr>
          <p:cNvSpPr/>
          <p:nvPr/>
        </p:nvSpPr>
        <p:spPr>
          <a:xfrm rot="16200000" flipV="1">
            <a:off x="5106280" y="2296916"/>
            <a:ext cx="91440" cy="64837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88AA77C-34CA-3354-8265-EB19153404E7}"/>
              </a:ext>
            </a:extLst>
          </p:cNvPr>
          <p:cNvSpPr/>
          <p:nvPr/>
        </p:nvSpPr>
        <p:spPr>
          <a:xfrm rot="16200000" flipV="1">
            <a:off x="5788914" y="2461829"/>
            <a:ext cx="91440" cy="64837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1F092A0-88BB-64D1-1929-080AEB0C89BB}"/>
              </a:ext>
            </a:extLst>
          </p:cNvPr>
          <p:cNvSpPr/>
          <p:nvPr/>
        </p:nvSpPr>
        <p:spPr>
          <a:xfrm rot="16200000" flipV="1">
            <a:off x="6450428" y="2403961"/>
            <a:ext cx="91440" cy="58122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2ECBC-0E2F-C0E1-859C-FBB54350F2D4}"/>
              </a:ext>
            </a:extLst>
          </p:cNvPr>
          <p:cNvSpPr txBox="1"/>
          <p:nvPr/>
        </p:nvSpPr>
        <p:spPr>
          <a:xfrm>
            <a:off x="4638470" y="2677847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C6E37-4013-8D2E-B7EF-124AF2430F5F}"/>
              </a:ext>
            </a:extLst>
          </p:cNvPr>
          <p:cNvSpPr txBox="1"/>
          <p:nvPr/>
        </p:nvSpPr>
        <p:spPr>
          <a:xfrm>
            <a:off x="5325648" y="2842759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Central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5E3B9-F4CD-C19F-1438-EB2966F932C5}"/>
              </a:ext>
            </a:extLst>
          </p:cNvPr>
          <p:cNvSpPr txBox="1"/>
          <p:nvPr/>
        </p:nvSpPr>
        <p:spPr>
          <a:xfrm>
            <a:off x="6040214" y="2770622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Left</a:t>
            </a:r>
          </a:p>
        </p:txBody>
      </p:sp>
      <p:pic>
        <p:nvPicPr>
          <p:cNvPr id="16" name="Picture 15" descr="A blue and green object&#10;&#10;Description automatically generated">
            <a:extLst>
              <a:ext uri="{FF2B5EF4-FFF2-40B4-BE49-F238E27FC236}">
                <a16:creationId xmlns:a16="http://schemas.microsoft.com/office/drawing/2014/main" id="{FC0BCAAA-2393-0472-5B11-F6D6440933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10832" y="2301171"/>
            <a:ext cx="838200" cy="1155700"/>
          </a:xfrm>
          <a:prstGeom prst="rect">
            <a:avLst/>
          </a:prstGeom>
        </p:spPr>
      </p:pic>
      <p:pic>
        <p:nvPicPr>
          <p:cNvPr id="18" name="Picture 17" descr="A blue and green object&#10;&#10;Description automatically generated with medium confidence">
            <a:extLst>
              <a:ext uri="{FF2B5EF4-FFF2-40B4-BE49-F238E27FC236}">
                <a16:creationId xmlns:a16="http://schemas.microsoft.com/office/drawing/2014/main" id="{113895B2-59D8-F029-3913-3CF5E05FFC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3184" y="2513678"/>
            <a:ext cx="1612900" cy="1409700"/>
          </a:xfrm>
          <a:prstGeom prst="rect">
            <a:avLst/>
          </a:prstGeom>
        </p:spPr>
      </p:pic>
      <p:pic>
        <p:nvPicPr>
          <p:cNvPr id="20" name="Picture 19" descr="A blue and green object&#10;&#10;Description automatically generated with medium confidence">
            <a:extLst>
              <a:ext uri="{FF2B5EF4-FFF2-40B4-BE49-F238E27FC236}">
                <a16:creationId xmlns:a16="http://schemas.microsoft.com/office/drawing/2014/main" id="{F10BC0A1-9783-13FB-4E12-D6C07993209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6756" y="2856578"/>
            <a:ext cx="1435100" cy="1625600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4EE6F254-209A-F3CC-8F71-459D0262A5AF}"/>
              </a:ext>
            </a:extLst>
          </p:cNvPr>
          <p:cNvSpPr/>
          <p:nvPr/>
        </p:nvSpPr>
        <p:spPr>
          <a:xfrm rot="3054523">
            <a:off x="8089205" y="2961020"/>
            <a:ext cx="1154214" cy="1157332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A3784865-D752-0162-E1D7-56B149CA57DD}"/>
              </a:ext>
            </a:extLst>
          </p:cNvPr>
          <p:cNvSpPr/>
          <p:nvPr/>
        </p:nvSpPr>
        <p:spPr>
          <a:xfrm rot="3054523">
            <a:off x="8980880" y="2685327"/>
            <a:ext cx="1064955" cy="924806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9B581FD-35F9-0D61-F44A-D27CCBFC034F}"/>
              </a:ext>
            </a:extLst>
          </p:cNvPr>
          <p:cNvSpPr/>
          <p:nvPr/>
        </p:nvSpPr>
        <p:spPr>
          <a:xfrm rot="3054523">
            <a:off x="9984821" y="2507205"/>
            <a:ext cx="745738" cy="698747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CCD4F-2E73-C4C5-8AD5-CD6420C7516B}"/>
              </a:ext>
            </a:extLst>
          </p:cNvPr>
          <p:cNvSpPr txBox="1"/>
          <p:nvPr/>
        </p:nvSpPr>
        <p:spPr>
          <a:xfrm>
            <a:off x="10920426" y="3034064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#61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20116-AE8E-BE69-6D8E-15C7DD47CB3D}"/>
              </a:ext>
            </a:extLst>
          </p:cNvPr>
          <p:cNvSpPr txBox="1"/>
          <p:nvPr/>
        </p:nvSpPr>
        <p:spPr>
          <a:xfrm>
            <a:off x="9937927" y="1603700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#62 </a:t>
            </a:r>
            <a:r>
              <a:rPr lang="en-US" sz="1200" dirty="0"/>
              <a:t>Slice 1 – myometrium &amp; endometrium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777699-C693-4074-C7DB-E2D7C57D7B6C}"/>
              </a:ext>
            </a:extLst>
          </p:cNvPr>
          <p:cNvSpPr txBox="1"/>
          <p:nvPr/>
        </p:nvSpPr>
        <p:spPr>
          <a:xfrm>
            <a:off x="10132673" y="3818297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#63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A6E60C-9E67-6379-E0C9-D9CAFCBC44E7}"/>
              </a:ext>
            </a:extLst>
          </p:cNvPr>
          <p:cNvSpPr txBox="1"/>
          <p:nvPr/>
        </p:nvSpPr>
        <p:spPr>
          <a:xfrm>
            <a:off x="8882843" y="4333935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#65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6BC330-C75A-F7E9-DEE8-F1E6586D2182}"/>
              </a:ext>
            </a:extLst>
          </p:cNvPr>
          <p:cNvSpPr txBox="1"/>
          <p:nvPr/>
        </p:nvSpPr>
        <p:spPr>
          <a:xfrm>
            <a:off x="7695968" y="2930236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#66 </a:t>
            </a:r>
            <a:r>
              <a:rPr lang="en-US" sz="1200" dirty="0"/>
              <a:t>Slice 3 – myometrium  &amp; endometrium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7CB5A2-937D-50BE-E992-4F52A9390CA5}"/>
              </a:ext>
            </a:extLst>
          </p:cNvPr>
          <p:cNvSpPr txBox="1"/>
          <p:nvPr/>
        </p:nvSpPr>
        <p:spPr>
          <a:xfrm>
            <a:off x="8706902" y="2101055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#64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5DFD80-33FC-3CEE-8469-114300669100}"/>
              </a:ext>
            </a:extLst>
          </p:cNvPr>
          <p:cNvCxnSpPr/>
          <p:nvPr/>
        </p:nvCxnSpPr>
        <p:spPr>
          <a:xfrm>
            <a:off x="10310832" y="2342364"/>
            <a:ext cx="324449" cy="497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4D90E1-3AB8-6067-BB09-850FDCBC0D0A}"/>
              </a:ext>
            </a:extLst>
          </p:cNvPr>
          <p:cNvCxnSpPr>
            <a:cxnSpLocks/>
          </p:cNvCxnSpPr>
          <p:nvPr/>
        </p:nvCxnSpPr>
        <p:spPr>
          <a:xfrm>
            <a:off x="9532791" y="2831646"/>
            <a:ext cx="363716" cy="386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F0AFDA-BD17-8B52-94E2-41A694BE9C59}"/>
              </a:ext>
            </a:extLst>
          </p:cNvPr>
          <p:cNvCxnSpPr>
            <a:cxnSpLocks/>
          </p:cNvCxnSpPr>
          <p:nvPr/>
        </p:nvCxnSpPr>
        <p:spPr>
          <a:xfrm>
            <a:off x="8800620" y="3482760"/>
            <a:ext cx="303067" cy="113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859ED8-CF15-A803-75E0-BA91F3F27A3E}"/>
              </a:ext>
            </a:extLst>
          </p:cNvPr>
          <p:cNvCxnSpPr>
            <a:cxnSpLocks/>
          </p:cNvCxnSpPr>
          <p:nvPr/>
        </p:nvCxnSpPr>
        <p:spPr>
          <a:xfrm flipH="1" flipV="1">
            <a:off x="9303398" y="3852581"/>
            <a:ext cx="97978" cy="499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91647E-FADE-4C27-3566-CB533322ABFF}"/>
              </a:ext>
            </a:extLst>
          </p:cNvPr>
          <p:cNvCxnSpPr>
            <a:cxnSpLocks/>
          </p:cNvCxnSpPr>
          <p:nvPr/>
        </p:nvCxnSpPr>
        <p:spPr>
          <a:xfrm flipH="1" flipV="1">
            <a:off x="10153979" y="3419419"/>
            <a:ext cx="252827" cy="426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B278DF-B647-F999-58AD-EB08CBA89183}"/>
              </a:ext>
            </a:extLst>
          </p:cNvPr>
          <p:cNvCxnSpPr>
            <a:cxnSpLocks/>
          </p:cNvCxnSpPr>
          <p:nvPr/>
        </p:nvCxnSpPr>
        <p:spPr>
          <a:xfrm flipH="1" flipV="1">
            <a:off x="10834557" y="3044431"/>
            <a:ext cx="132239" cy="140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purple triangle shaped object&#10;&#10;Description automatically generated">
            <a:extLst>
              <a:ext uri="{FF2B5EF4-FFF2-40B4-BE49-F238E27FC236}">
                <a16:creationId xmlns:a16="http://schemas.microsoft.com/office/drawing/2014/main" id="{B3CB8B0B-F6C0-E847-2B44-26A9B3F05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952" y="5165599"/>
            <a:ext cx="958261" cy="1229627"/>
          </a:xfrm>
          <a:prstGeom prst="rect">
            <a:avLst/>
          </a:prstGeom>
        </p:spPr>
      </p:pic>
      <p:pic>
        <p:nvPicPr>
          <p:cNvPr id="52" name="Picture 51" descr="A purple object with a white background&#10;&#10;Description automatically generated">
            <a:extLst>
              <a:ext uri="{FF2B5EF4-FFF2-40B4-BE49-F238E27FC236}">
                <a16:creationId xmlns:a16="http://schemas.microsoft.com/office/drawing/2014/main" id="{77B00C70-DC93-00F6-B684-AB49458B4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3523" y="5318512"/>
            <a:ext cx="928170" cy="1229627"/>
          </a:xfrm>
          <a:prstGeom prst="rect">
            <a:avLst/>
          </a:prstGeom>
        </p:spPr>
      </p:pic>
      <p:pic>
        <p:nvPicPr>
          <p:cNvPr id="56" name="Picture 55" descr="A purple triangle shaped object&#10;&#10;Description automatically generated">
            <a:extLst>
              <a:ext uri="{FF2B5EF4-FFF2-40B4-BE49-F238E27FC236}">
                <a16:creationId xmlns:a16="http://schemas.microsoft.com/office/drawing/2014/main" id="{5D90D3C6-7734-A761-D22E-5855775C8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1112" y="5078287"/>
            <a:ext cx="937198" cy="129553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7A9D089-E8FB-61B5-EA1C-8C74FDA0FBCF}"/>
              </a:ext>
            </a:extLst>
          </p:cNvPr>
          <p:cNvSpPr txBox="1"/>
          <p:nvPr/>
        </p:nvSpPr>
        <p:spPr>
          <a:xfrm>
            <a:off x="7012404" y="6023265"/>
            <a:ext cx="1626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#67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547CE8-5F13-D095-2D6C-9823B7A72BEA}"/>
              </a:ext>
            </a:extLst>
          </p:cNvPr>
          <p:cNvSpPr txBox="1"/>
          <p:nvPr/>
        </p:nvSpPr>
        <p:spPr>
          <a:xfrm>
            <a:off x="4878801" y="6183772"/>
            <a:ext cx="1968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#69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56ADE2-6883-8CBD-FB91-2B2EA8FAEB54}"/>
              </a:ext>
            </a:extLst>
          </p:cNvPr>
          <p:cNvSpPr txBox="1"/>
          <p:nvPr/>
        </p:nvSpPr>
        <p:spPr>
          <a:xfrm>
            <a:off x="3103136" y="6106521"/>
            <a:ext cx="1615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#71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D3ADD5-ED75-1423-F6AF-2AB6BDA28835}"/>
              </a:ext>
            </a:extLst>
          </p:cNvPr>
          <p:cNvSpPr txBox="1"/>
          <p:nvPr/>
        </p:nvSpPr>
        <p:spPr>
          <a:xfrm>
            <a:off x="6287178" y="4554720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#68 </a:t>
            </a:r>
            <a:r>
              <a:rPr lang="en-US" sz="1200" dirty="0"/>
              <a:t>Slice 1 – myometrium &amp; endometrium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EA452D-B2B0-4793-9F3C-19D2314B3523}"/>
              </a:ext>
            </a:extLst>
          </p:cNvPr>
          <p:cNvSpPr txBox="1"/>
          <p:nvPr/>
        </p:nvSpPr>
        <p:spPr>
          <a:xfrm>
            <a:off x="3930938" y="4482639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#72 </a:t>
            </a:r>
            <a:r>
              <a:rPr lang="en-US" sz="1200" dirty="0"/>
              <a:t>Slice 3 – myometrium  &amp; endometrium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59E6F8-AECC-D975-18F0-AA53468D20C1}"/>
              </a:ext>
            </a:extLst>
          </p:cNvPr>
          <p:cNvSpPr txBox="1"/>
          <p:nvPr/>
        </p:nvSpPr>
        <p:spPr>
          <a:xfrm>
            <a:off x="5133795" y="4759549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#70 </a:t>
            </a:r>
            <a:r>
              <a:rPr lang="en-US" sz="1200" dirty="0"/>
              <a:t>Slice 2 – myometrium &amp; endometrium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6A4EBF16-B974-253D-100C-D6203D149398}"/>
              </a:ext>
            </a:extLst>
          </p:cNvPr>
          <p:cNvSpPr/>
          <p:nvPr/>
        </p:nvSpPr>
        <p:spPr>
          <a:xfrm rot="3054523">
            <a:off x="6002600" y="5340292"/>
            <a:ext cx="745738" cy="698747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EC93A3-E6B9-57F7-6FF9-B2FDBB9BE5CD}"/>
              </a:ext>
            </a:extLst>
          </p:cNvPr>
          <p:cNvCxnSpPr>
            <a:cxnSpLocks/>
          </p:cNvCxnSpPr>
          <p:nvPr/>
        </p:nvCxnSpPr>
        <p:spPr>
          <a:xfrm flipH="1">
            <a:off x="4653589" y="5221303"/>
            <a:ext cx="124547" cy="562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D43A37-416C-473C-34BB-6DA5A44A2087}"/>
              </a:ext>
            </a:extLst>
          </p:cNvPr>
          <p:cNvCxnSpPr>
            <a:cxnSpLocks/>
          </p:cNvCxnSpPr>
          <p:nvPr/>
        </p:nvCxnSpPr>
        <p:spPr>
          <a:xfrm flipH="1">
            <a:off x="4117493" y="5774494"/>
            <a:ext cx="319522" cy="348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088E2-90FE-9AB8-CF9A-695CC383F15E}"/>
              </a:ext>
            </a:extLst>
          </p:cNvPr>
          <p:cNvCxnSpPr>
            <a:cxnSpLocks/>
          </p:cNvCxnSpPr>
          <p:nvPr/>
        </p:nvCxnSpPr>
        <p:spPr>
          <a:xfrm flipH="1" flipV="1">
            <a:off x="6875673" y="5783789"/>
            <a:ext cx="222941" cy="344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5AD7446-3216-FCF8-AFD0-D8FA94051512}"/>
              </a:ext>
            </a:extLst>
          </p:cNvPr>
          <p:cNvCxnSpPr>
            <a:cxnSpLocks/>
          </p:cNvCxnSpPr>
          <p:nvPr/>
        </p:nvCxnSpPr>
        <p:spPr>
          <a:xfrm flipH="1" flipV="1">
            <a:off x="5776441" y="5956286"/>
            <a:ext cx="282251" cy="354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C6F7306-29AC-7F1C-AEB7-576C326DF553}"/>
              </a:ext>
            </a:extLst>
          </p:cNvPr>
          <p:cNvCxnSpPr>
            <a:cxnSpLocks/>
          </p:cNvCxnSpPr>
          <p:nvPr/>
        </p:nvCxnSpPr>
        <p:spPr>
          <a:xfrm flipH="1" flipV="1">
            <a:off x="5441740" y="5498213"/>
            <a:ext cx="172109" cy="430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Arc 75">
            <a:extLst>
              <a:ext uri="{FF2B5EF4-FFF2-40B4-BE49-F238E27FC236}">
                <a16:creationId xmlns:a16="http://schemas.microsoft.com/office/drawing/2014/main" id="{847765FD-94CC-5BE9-EFE5-6C6AE6E8FE67}"/>
              </a:ext>
            </a:extLst>
          </p:cNvPr>
          <p:cNvSpPr/>
          <p:nvPr/>
        </p:nvSpPr>
        <p:spPr>
          <a:xfrm rot="3054523">
            <a:off x="4946617" y="5524446"/>
            <a:ext cx="745738" cy="698747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8702BC6A-1F12-AA55-948D-8BE39C4F396B}"/>
              </a:ext>
            </a:extLst>
          </p:cNvPr>
          <p:cNvSpPr/>
          <p:nvPr/>
        </p:nvSpPr>
        <p:spPr>
          <a:xfrm rot="18545477" flipH="1">
            <a:off x="4506883" y="5335579"/>
            <a:ext cx="869696" cy="708171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3675F7-1993-DE67-17D8-E84A61F18E83}"/>
              </a:ext>
            </a:extLst>
          </p:cNvPr>
          <p:cNvCxnSpPr>
            <a:cxnSpLocks/>
          </p:cNvCxnSpPr>
          <p:nvPr/>
        </p:nvCxnSpPr>
        <p:spPr>
          <a:xfrm flipH="1" flipV="1">
            <a:off x="6548851" y="5288500"/>
            <a:ext cx="110418" cy="495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Up Arrow 86">
            <a:extLst>
              <a:ext uri="{FF2B5EF4-FFF2-40B4-BE49-F238E27FC236}">
                <a16:creationId xmlns:a16="http://schemas.microsoft.com/office/drawing/2014/main" id="{C366AEF4-62AC-CA94-D85A-036E8582648B}"/>
              </a:ext>
            </a:extLst>
          </p:cNvPr>
          <p:cNvSpPr/>
          <p:nvPr/>
        </p:nvSpPr>
        <p:spPr>
          <a:xfrm rot="6869547">
            <a:off x="7096757" y="2495793"/>
            <a:ext cx="293914" cy="671704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Up Arrow 87">
            <a:extLst>
              <a:ext uri="{FF2B5EF4-FFF2-40B4-BE49-F238E27FC236}">
                <a16:creationId xmlns:a16="http://schemas.microsoft.com/office/drawing/2014/main" id="{ED41A0B2-A0F5-529A-CB19-B0610014950D}"/>
              </a:ext>
            </a:extLst>
          </p:cNvPr>
          <p:cNvSpPr/>
          <p:nvPr/>
        </p:nvSpPr>
        <p:spPr>
          <a:xfrm rot="10800000">
            <a:off x="5657284" y="3251674"/>
            <a:ext cx="293914" cy="671704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A green diamond shaped object&#10;&#10;Description automatically generated">
            <a:extLst>
              <a:ext uri="{FF2B5EF4-FFF2-40B4-BE49-F238E27FC236}">
                <a16:creationId xmlns:a16="http://schemas.microsoft.com/office/drawing/2014/main" id="{F32C6189-1A92-3769-6F53-3DA446C33C6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0723" y="2869874"/>
            <a:ext cx="1447800" cy="1562100"/>
          </a:xfrm>
          <a:prstGeom prst="rect">
            <a:avLst/>
          </a:prstGeom>
        </p:spPr>
      </p:pic>
      <p:pic>
        <p:nvPicPr>
          <p:cNvPr id="93" name="Picture 92" descr="A green diamond shaped object&#10;&#10;Description automatically generated">
            <a:extLst>
              <a:ext uri="{FF2B5EF4-FFF2-40B4-BE49-F238E27FC236}">
                <a16:creationId xmlns:a16="http://schemas.microsoft.com/office/drawing/2014/main" id="{B89A0555-0ECD-9D6C-F44A-B8C02B1EE0B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079" y="2500030"/>
            <a:ext cx="1117600" cy="1295400"/>
          </a:xfrm>
          <a:prstGeom prst="rect">
            <a:avLst/>
          </a:prstGeom>
        </p:spPr>
      </p:pic>
      <p:pic>
        <p:nvPicPr>
          <p:cNvPr id="95" name="Picture 94" descr="A green leaf on a white background&#10;&#10;Description automatically generated">
            <a:extLst>
              <a:ext uri="{FF2B5EF4-FFF2-40B4-BE49-F238E27FC236}">
                <a16:creationId xmlns:a16="http://schemas.microsoft.com/office/drawing/2014/main" id="{623CE63F-131A-2B2B-7C3D-D740C258F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04" y="1969602"/>
            <a:ext cx="1511300" cy="1346200"/>
          </a:xfrm>
          <a:prstGeom prst="rect">
            <a:avLst/>
          </a:prstGeom>
        </p:spPr>
      </p:pic>
      <p:sp>
        <p:nvSpPr>
          <p:cNvPr id="96" name="Arc 95">
            <a:extLst>
              <a:ext uri="{FF2B5EF4-FFF2-40B4-BE49-F238E27FC236}">
                <a16:creationId xmlns:a16="http://schemas.microsoft.com/office/drawing/2014/main" id="{567ACB7F-01BC-82EF-D5B6-6FBAD23DACA4}"/>
              </a:ext>
            </a:extLst>
          </p:cNvPr>
          <p:cNvSpPr/>
          <p:nvPr/>
        </p:nvSpPr>
        <p:spPr>
          <a:xfrm rot="19337603" flipH="1">
            <a:off x="1043595" y="2421248"/>
            <a:ext cx="745738" cy="698747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B48ABB87-9492-5D96-24F1-3FF202E1FA22}"/>
              </a:ext>
            </a:extLst>
          </p:cNvPr>
          <p:cNvSpPr/>
          <p:nvPr/>
        </p:nvSpPr>
        <p:spPr>
          <a:xfrm rot="18545477" flipH="1">
            <a:off x="1729365" y="2738110"/>
            <a:ext cx="952792" cy="786694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C5A9E413-81AD-4799-0775-CB952B0D8334}"/>
              </a:ext>
            </a:extLst>
          </p:cNvPr>
          <p:cNvSpPr/>
          <p:nvPr/>
        </p:nvSpPr>
        <p:spPr>
          <a:xfrm rot="18545477" flipH="1">
            <a:off x="2575870" y="3014533"/>
            <a:ext cx="1070482" cy="1011823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BD85703-C692-0E60-52A7-F98AD38CC936}"/>
              </a:ext>
            </a:extLst>
          </p:cNvPr>
          <p:cNvSpPr txBox="1"/>
          <p:nvPr/>
        </p:nvSpPr>
        <p:spPr>
          <a:xfrm>
            <a:off x="1797648" y="4081264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#73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40249DE-404B-C32B-ACB5-FD64F4EB912D}"/>
              </a:ext>
            </a:extLst>
          </p:cNvPr>
          <p:cNvSpPr txBox="1"/>
          <p:nvPr/>
        </p:nvSpPr>
        <p:spPr>
          <a:xfrm>
            <a:off x="475881" y="3833097"/>
            <a:ext cx="1396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#75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46EAF1B-CB2A-D037-0688-7D92CF017A10}"/>
              </a:ext>
            </a:extLst>
          </p:cNvPr>
          <p:cNvSpPr txBox="1"/>
          <p:nvPr/>
        </p:nvSpPr>
        <p:spPr>
          <a:xfrm>
            <a:off x="83113" y="2930236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#77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A04FEC9-C580-453E-0BD4-9424635779D4}"/>
              </a:ext>
            </a:extLst>
          </p:cNvPr>
          <p:cNvSpPr txBox="1"/>
          <p:nvPr/>
        </p:nvSpPr>
        <p:spPr>
          <a:xfrm>
            <a:off x="2863308" y="2737148"/>
            <a:ext cx="1869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#74 </a:t>
            </a:r>
            <a:r>
              <a:rPr lang="en-US" sz="1200" dirty="0"/>
              <a:t>Slice 1 – myometrium &amp; endometrium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7E53F58-D40B-51F6-8533-00E893E30523}"/>
              </a:ext>
            </a:extLst>
          </p:cNvPr>
          <p:cNvSpPr txBox="1"/>
          <p:nvPr/>
        </p:nvSpPr>
        <p:spPr>
          <a:xfrm>
            <a:off x="905912" y="1657905"/>
            <a:ext cx="2044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#78 </a:t>
            </a:r>
            <a:r>
              <a:rPr lang="en-US" sz="1200" dirty="0"/>
              <a:t>Slice 3 – myometrium  &amp; endometrium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0690FB-D9B1-CD81-4184-D5FDCB1E6023}"/>
              </a:ext>
            </a:extLst>
          </p:cNvPr>
          <p:cNvSpPr txBox="1"/>
          <p:nvPr/>
        </p:nvSpPr>
        <p:spPr>
          <a:xfrm>
            <a:off x="1925144" y="2219967"/>
            <a:ext cx="201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#76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166AD46-BFA9-11F6-E5D1-C0C5C1E2FE94}"/>
              </a:ext>
            </a:extLst>
          </p:cNvPr>
          <p:cNvCxnSpPr>
            <a:cxnSpLocks/>
          </p:cNvCxnSpPr>
          <p:nvPr/>
        </p:nvCxnSpPr>
        <p:spPr>
          <a:xfrm flipV="1">
            <a:off x="2679761" y="3447019"/>
            <a:ext cx="303088" cy="127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185E841-24BD-C3CD-9D76-C743997B2E86}"/>
              </a:ext>
            </a:extLst>
          </p:cNvPr>
          <p:cNvCxnSpPr>
            <a:cxnSpLocks/>
          </p:cNvCxnSpPr>
          <p:nvPr/>
        </p:nvCxnSpPr>
        <p:spPr>
          <a:xfrm flipV="1">
            <a:off x="1911249" y="2770970"/>
            <a:ext cx="487097" cy="403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249E309-537E-018C-83F3-ECDEE725F50D}"/>
              </a:ext>
            </a:extLst>
          </p:cNvPr>
          <p:cNvCxnSpPr>
            <a:cxnSpLocks/>
          </p:cNvCxnSpPr>
          <p:nvPr/>
        </p:nvCxnSpPr>
        <p:spPr>
          <a:xfrm flipV="1">
            <a:off x="1108606" y="2265510"/>
            <a:ext cx="390348" cy="490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E139754-45FC-86A2-F1E5-8410DCA4AB4D}"/>
              </a:ext>
            </a:extLst>
          </p:cNvPr>
          <p:cNvCxnSpPr>
            <a:cxnSpLocks/>
          </p:cNvCxnSpPr>
          <p:nvPr/>
        </p:nvCxnSpPr>
        <p:spPr>
          <a:xfrm flipV="1">
            <a:off x="510047" y="2773965"/>
            <a:ext cx="454540" cy="175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47BC08C-B0CC-CC2D-74F2-0E9542CB3284}"/>
              </a:ext>
            </a:extLst>
          </p:cNvPr>
          <p:cNvCxnSpPr>
            <a:cxnSpLocks/>
          </p:cNvCxnSpPr>
          <p:nvPr/>
        </p:nvCxnSpPr>
        <p:spPr>
          <a:xfrm flipV="1">
            <a:off x="1407790" y="3310077"/>
            <a:ext cx="241864" cy="542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32084D0-6305-13AF-4CBD-A21B1A50161D}"/>
              </a:ext>
            </a:extLst>
          </p:cNvPr>
          <p:cNvCxnSpPr>
            <a:cxnSpLocks/>
          </p:cNvCxnSpPr>
          <p:nvPr/>
        </p:nvCxnSpPr>
        <p:spPr>
          <a:xfrm flipV="1">
            <a:off x="2181162" y="3544070"/>
            <a:ext cx="241864" cy="542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Up Arrow 88">
            <a:extLst>
              <a:ext uri="{FF2B5EF4-FFF2-40B4-BE49-F238E27FC236}">
                <a16:creationId xmlns:a16="http://schemas.microsoft.com/office/drawing/2014/main" id="{731868E6-1365-9037-A3BF-A2AD2A9ABB94}"/>
              </a:ext>
            </a:extLst>
          </p:cNvPr>
          <p:cNvSpPr/>
          <p:nvPr/>
        </p:nvSpPr>
        <p:spPr>
          <a:xfrm rot="15186574">
            <a:off x="4234579" y="2558861"/>
            <a:ext cx="293914" cy="671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76D48F-3AE1-556E-C8FA-D4D90720B879}"/>
              </a:ext>
            </a:extLst>
          </p:cNvPr>
          <p:cNvSpPr txBox="1"/>
          <p:nvPr/>
        </p:nvSpPr>
        <p:spPr>
          <a:xfrm>
            <a:off x="4715340" y="987088"/>
            <a:ext cx="210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ANTERIOR VIEW</a:t>
            </a:r>
          </a:p>
        </p:txBody>
      </p:sp>
    </p:spTree>
    <p:extLst>
      <p:ext uri="{BB962C8B-B14F-4D97-AF65-F5344CB8AC3E}">
        <p14:creationId xmlns:p14="http://schemas.microsoft.com/office/powerpoint/2010/main" val="317071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A white object with different colored stripes&#10;&#10;Description automatically generated">
            <a:extLst>
              <a:ext uri="{FF2B5EF4-FFF2-40B4-BE49-F238E27FC236}">
                <a16:creationId xmlns:a16="http://schemas.microsoft.com/office/drawing/2014/main" id="{94D72FE0-03F2-B999-5C4E-278DADA8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28" y="1186902"/>
            <a:ext cx="2637723" cy="3379752"/>
          </a:xfrm>
          <a:prstGeom prst="rect">
            <a:avLst/>
          </a:prstGeom>
        </p:spPr>
      </p:pic>
      <p:pic>
        <p:nvPicPr>
          <p:cNvPr id="87" name="Picture 86" descr="A green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5A01E071-C5DB-447E-C1D0-388694C5DD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3257" y="3072788"/>
            <a:ext cx="845996" cy="1108030"/>
          </a:xfrm>
          <a:prstGeom prst="rect">
            <a:avLst/>
          </a:prstGeom>
        </p:spPr>
      </p:pic>
      <p:pic>
        <p:nvPicPr>
          <p:cNvPr id="89" name="Picture 88" descr="A blue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71A530CC-F4E1-D6C1-4CBB-213CC8FC63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1838" y="3632903"/>
            <a:ext cx="824612" cy="1170092"/>
          </a:xfrm>
          <a:prstGeom prst="rect">
            <a:avLst/>
          </a:prstGeom>
        </p:spPr>
      </p:pic>
      <p:pic>
        <p:nvPicPr>
          <p:cNvPr id="91" name="Picture 90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2326FB1E-7681-3C5C-BB17-1F7D2A0603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812" y="2605628"/>
            <a:ext cx="640542" cy="1014851"/>
          </a:xfrm>
          <a:prstGeom prst="rect">
            <a:avLst/>
          </a:prstGeom>
        </p:spPr>
      </p:pic>
      <p:pic>
        <p:nvPicPr>
          <p:cNvPr id="81" name="Picture 80" descr="A red rectangular object with black lines&#10;&#10;Description automatically generated">
            <a:extLst>
              <a:ext uri="{FF2B5EF4-FFF2-40B4-BE49-F238E27FC236}">
                <a16:creationId xmlns:a16="http://schemas.microsoft.com/office/drawing/2014/main" id="{1FD058E5-FBEC-F3F6-495E-A165EF1C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9617" y="5271132"/>
            <a:ext cx="969607" cy="1196314"/>
          </a:xfrm>
          <a:prstGeom prst="rect">
            <a:avLst/>
          </a:prstGeom>
        </p:spPr>
      </p:pic>
      <p:pic>
        <p:nvPicPr>
          <p:cNvPr id="83" name="Picture 82" descr="A purple block with a white background&#10;&#10;Description automatically generated">
            <a:extLst>
              <a:ext uri="{FF2B5EF4-FFF2-40B4-BE49-F238E27FC236}">
                <a16:creationId xmlns:a16="http://schemas.microsoft.com/office/drawing/2014/main" id="{5B0A9B8B-7781-AD62-5D7F-3DC8A22DC6E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8229" y="5308824"/>
            <a:ext cx="1119562" cy="1342271"/>
          </a:xfrm>
          <a:prstGeom prst="rect">
            <a:avLst/>
          </a:prstGeom>
        </p:spPr>
      </p:pic>
      <p:pic>
        <p:nvPicPr>
          <p:cNvPr id="85" name="Picture 84" descr="A purple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3A803D3F-5B0F-76B1-B818-7307B8AD7AB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268" y="5158084"/>
            <a:ext cx="1202994" cy="1366324"/>
          </a:xfrm>
          <a:prstGeom prst="rect">
            <a:avLst/>
          </a:prstGeom>
        </p:spPr>
      </p:pic>
      <p:pic>
        <p:nvPicPr>
          <p:cNvPr id="79" name="Picture 78" descr="A green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2C77C908-FFC9-E096-75C3-56C6F65B51D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7908" y="3728625"/>
            <a:ext cx="889802" cy="1040941"/>
          </a:xfrm>
          <a:prstGeom prst="rect">
            <a:avLst/>
          </a:prstGeom>
        </p:spPr>
      </p:pic>
      <p:pic>
        <p:nvPicPr>
          <p:cNvPr id="73" name="Picture 72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D8079934-BAE1-4C03-85C8-30E8796B0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2647" y="2706538"/>
            <a:ext cx="858404" cy="1181699"/>
          </a:xfrm>
          <a:prstGeom prst="rect">
            <a:avLst/>
          </a:prstGeom>
        </p:spPr>
      </p:pic>
      <p:pic>
        <p:nvPicPr>
          <p:cNvPr id="77" name="Picture 76" descr="A green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604E583F-1DF8-B6B7-B214-423D6404AB1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6778" y="3140954"/>
            <a:ext cx="942297" cy="1108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0C2EE-5E0E-4FB5-026A-A25761BE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500" b="1" dirty="0"/>
              <a:t>Uterus – Posterior – Lower Uterine Segment (#79 – 96)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51454-75F3-D884-3F49-DCDEAD509F11}"/>
              </a:ext>
            </a:extLst>
          </p:cNvPr>
          <p:cNvSpPr txBox="1"/>
          <p:nvPr/>
        </p:nvSpPr>
        <p:spPr>
          <a:xfrm>
            <a:off x="6446960" y="1615793"/>
            <a:ext cx="141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RIGHT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97C52-BCDA-1617-C80E-75E4C94FC17F}"/>
              </a:ext>
            </a:extLst>
          </p:cNvPr>
          <p:cNvSpPr txBox="1"/>
          <p:nvPr/>
        </p:nvSpPr>
        <p:spPr>
          <a:xfrm>
            <a:off x="3628813" y="1612421"/>
            <a:ext cx="123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LEFT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409A318-66C9-0E18-698C-7A4B63EAEC57}"/>
              </a:ext>
            </a:extLst>
          </p:cNvPr>
          <p:cNvSpPr/>
          <p:nvPr/>
        </p:nvSpPr>
        <p:spPr>
          <a:xfrm rot="16200000" flipV="1">
            <a:off x="5157096" y="3222645"/>
            <a:ext cx="102338" cy="26220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CF0F28F-2BEE-524D-0551-4286800433D0}"/>
              </a:ext>
            </a:extLst>
          </p:cNvPr>
          <p:cNvSpPr/>
          <p:nvPr/>
        </p:nvSpPr>
        <p:spPr>
          <a:xfrm rot="16200000" flipV="1">
            <a:off x="5577462" y="3155570"/>
            <a:ext cx="133647" cy="50768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1C0AA7-C02C-BBFE-518D-E50B82CAF4D7}"/>
              </a:ext>
            </a:extLst>
          </p:cNvPr>
          <p:cNvSpPr txBox="1"/>
          <p:nvPr/>
        </p:nvSpPr>
        <p:spPr>
          <a:xfrm>
            <a:off x="5805161" y="3470526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EF0FC-704B-D1F0-B918-EA878AB3B40D}"/>
              </a:ext>
            </a:extLst>
          </p:cNvPr>
          <p:cNvSpPr txBox="1"/>
          <p:nvPr/>
        </p:nvSpPr>
        <p:spPr>
          <a:xfrm>
            <a:off x="5207145" y="3395433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Central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65EE1-37E6-BFBD-920B-739F68147E95}"/>
              </a:ext>
            </a:extLst>
          </p:cNvPr>
          <p:cNvSpPr txBox="1"/>
          <p:nvPr/>
        </p:nvSpPr>
        <p:spPr>
          <a:xfrm>
            <a:off x="4663559" y="3470626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Left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0452A02C-58FF-B7C3-D48B-3C37F133C51C}"/>
              </a:ext>
            </a:extLst>
          </p:cNvPr>
          <p:cNvSpPr/>
          <p:nvPr/>
        </p:nvSpPr>
        <p:spPr>
          <a:xfrm rot="14730453" flipH="1">
            <a:off x="4288124" y="2575680"/>
            <a:ext cx="293914" cy="671704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48DC3912-E961-3241-783D-BA13C839E5E6}"/>
              </a:ext>
            </a:extLst>
          </p:cNvPr>
          <p:cNvSpPr/>
          <p:nvPr/>
        </p:nvSpPr>
        <p:spPr>
          <a:xfrm rot="10800000">
            <a:off x="5571409" y="3897801"/>
            <a:ext cx="243436" cy="465205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DD0479A-75C6-36DF-06B8-DC0E98BE8AC9}"/>
              </a:ext>
            </a:extLst>
          </p:cNvPr>
          <p:cNvSpPr/>
          <p:nvPr/>
        </p:nvSpPr>
        <p:spPr>
          <a:xfrm rot="6413426" flipH="1">
            <a:off x="6904946" y="2562974"/>
            <a:ext cx="293914" cy="671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ED4D60-A248-2A15-E699-C77D49DF6AC6}"/>
              </a:ext>
            </a:extLst>
          </p:cNvPr>
          <p:cNvSpPr txBox="1"/>
          <p:nvPr/>
        </p:nvSpPr>
        <p:spPr>
          <a:xfrm>
            <a:off x="9937927" y="1983528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#96 </a:t>
            </a:r>
            <a:r>
              <a:rPr lang="en-US" sz="1200" dirty="0"/>
              <a:t>Slice 3 – myometrium &amp; endometrium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5DEDF6-9739-1B4D-BDA5-D96803D00022}"/>
              </a:ext>
            </a:extLst>
          </p:cNvPr>
          <p:cNvSpPr txBox="1"/>
          <p:nvPr/>
        </p:nvSpPr>
        <p:spPr>
          <a:xfrm>
            <a:off x="10101610" y="4323477"/>
            <a:ext cx="17704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#93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7424EE-17D4-7ACA-839E-F2ADEE691185}"/>
              </a:ext>
            </a:extLst>
          </p:cNvPr>
          <p:cNvSpPr txBox="1"/>
          <p:nvPr/>
        </p:nvSpPr>
        <p:spPr>
          <a:xfrm>
            <a:off x="8882843" y="4713763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#91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216F4-F71E-8C8C-5530-941B1EE0ADEE}"/>
              </a:ext>
            </a:extLst>
          </p:cNvPr>
          <p:cNvSpPr txBox="1"/>
          <p:nvPr/>
        </p:nvSpPr>
        <p:spPr>
          <a:xfrm>
            <a:off x="7695968" y="3310064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#92 </a:t>
            </a:r>
            <a:r>
              <a:rPr lang="en-US" sz="1200" dirty="0"/>
              <a:t>Slice 1 – myometrium  &amp; endometrium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870BEF-8E22-4496-63E3-F0A0FA092925}"/>
              </a:ext>
            </a:extLst>
          </p:cNvPr>
          <p:cNvSpPr txBox="1"/>
          <p:nvPr/>
        </p:nvSpPr>
        <p:spPr>
          <a:xfrm>
            <a:off x="8706902" y="2480883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#94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8F2C0B-C3C5-8A10-AB19-FD8800DC90C2}"/>
              </a:ext>
            </a:extLst>
          </p:cNvPr>
          <p:cNvCxnSpPr/>
          <p:nvPr/>
        </p:nvCxnSpPr>
        <p:spPr>
          <a:xfrm>
            <a:off x="10310832" y="2722192"/>
            <a:ext cx="324449" cy="497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E23667-92C4-93F6-7CF1-BEAF1AC5164C}"/>
              </a:ext>
            </a:extLst>
          </p:cNvPr>
          <p:cNvCxnSpPr>
            <a:cxnSpLocks/>
          </p:cNvCxnSpPr>
          <p:nvPr/>
        </p:nvCxnSpPr>
        <p:spPr>
          <a:xfrm>
            <a:off x="9532791" y="3211474"/>
            <a:ext cx="363716" cy="386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339AC1-FEE5-4C42-6290-B16CC44D74C2}"/>
              </a:ext>
            </a:extLst>
          </p:cNvPr>
          <p:cNvCxnSpPr>
            <a:cxnSpLocks/>
          </p:cNvCxnSpPr>
          <p:nvPr/>
        </p:nvCxnSpPr>
        <p:spPr>
          <a:xfrm>
            <a:off x="8656727" y="4003896"/>
            <a:ext cx="290056" cy="147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2748F6-C459-3FBD-FDA7-19263A3C6CCA}"/>
              </a:ext>
            </a:extLst>
          </p:cNvPr>
          <p:cNvCxnSpPr>
            <a:cxnSpLocks/>
          </p:cNvCxnSpPr>
          <p:nvPr/>
        </p:nvCxnSpPr>
        <p:spPr>
          <a:xfrm flipH="1" flipV="1">
            <a:off x="9193427" y="4290574"/>
            <a:ext cx="207949" cy="441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2D6904-491C-2B2E-328B-3DABB490157A}"/>
              </a:ext>
            </a:extLst>
          </p:cNvPr>
          <p:cNvCxnSpPr>
            <a:cxnSpLocks/>
          </p:cNvCxnSpPr>
          <p:nvPr/>
        </p:nvCxnSpPr>
        <p:spPr>
          <a:xfrm flipH="1" flipV="1">
            <a:off x="10026218" y="3679396"/>
            <a:ext cx="380588" cy="546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406B1D-A2F7-83F3-C469-70C61321787E}"/>
              </a:ext>
            </a:extLst>
          </p:cNvPr>
          <p:cNvCxnSpPr>
            <a:cxnSpLocks/>
          </p:cNvCxnSpPr>
          <p:nvPr/>
        </p:nvCxnSpPr>
        <p:spPr>
          <a:xfrm flipH="1" flipV="1">
            <a:off x="10742647" y="3066473"/>
            <a:ext cx="176876" cy="290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791DDB-0185-A35C-47A7-A73C74E7403A}"/>
              </a:ext>
            </a:extLst>
          </p:cNvPr>
          <p:cNvSpPr txBox="1"/>
          <p:nvPr/>
        </p:nvSpPr>
        <p:spPr>
          <a:xfrm>
            <a:off x="10780935" y="3318958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#95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9B8A202B-66E2-0349-5771-59F8310A9E38}"/>
              </a:ext>
            </a:extLst>
          </p:cNvPr>
          <p:cNvSpPr/>
          <p:nvPr/>
        </p:nvSpPr>
        <p:spPr>
          <a:xfrm rot="312652" flipH="1">
            <a:off x="9837481" y="2415675"/>
            <a:ext cx="435228" cy="3510238"/>
          </a:xfrm>
          <a:prstGeom prst="arc">
            <a:avLst>
              <a:gd name="adj1" fmla="val 16851519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EDDA30B9-B771-0DF9-4AAA-E9ED7BCD00FB}"/>
              </a:ext>
            </a:extLst>
          </p:cNvPr>
          <p:cNvSpPr/>
          <p:nvPr/>
        </p:nvSpPr>
        <p:spPr>
          <a:xfrm rot="335464">
            <a:off x="8595450" y="2711759"/>
            <a:ext cx="416259" cy="3497237"/>
          </a:xfrm>
          <a:prstGeom prst="arc">
            <a:avLst>
              <a:gd name="adj1" fmla="val 17077907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FD5197-A510-733E-4912-288C89952436}"/>
              </a:ext>
            </a:extLst>
          </p:cNvPr>
          <p:cNvSpPr txBox="1"/>
          <p:nvPr/>
        </p:nvSpPr>
        <p:spPr>
          <a:xfrm>
            <a:off x="7114004" y="6153976"/>
            <a:ext cx="17760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#89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179CBE-BEBD-C5DC-44DA-037E0F3C3883}"/>
              </a:ext>
            </a:extLst>
          </p:cNvPr>
          <p:cNvSpPr txBox="1"/>
          <p:nvPr/>
        </p:nvSpPr>
        <p:spPr>
          <a:xfrm>
            <a:off x="4980401" y="6314483"/>
            <a:ext cx="1968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#87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FD7E55-D1E2-BC84-F545-132FD9CA1381}"/>
              </a:ext>
            </a:extLst>
          </p:cNvPr>
          <p:cNvSpPr txBox="1"/>
          <p:nvPr/>
        </p:nvSpPr>
        <p:spPr>
          <a:xfrm>
            <a:off x="2966450" y="6269441"/>
            <a:ext cx="1648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#85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5770B5-A9E1-A002-27FA-B99080378F9B}"/>
              </a:ext>
            </a:extLst>
          </p:cNvPr>
          <p:cNvSpPr txBox="1"/>
          <p:nvPr/>
        </p:nvSpPr>
        <p:spPr>
          <a:xfrm>
            <a:off x="6388778" y="468543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#90 </a:t>
            </a:r>
            <a:r>
              <a:rPr lang="en-US" sz="1200" dirty="0"/>
              <a:t>Slice 3 – myometrium &amp; endometrium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04FBAE-73F6-34FE-8EEB-7AF15793DF9B}"/>
              </a:ext>
            </a:extLst>
          </p:cNvPr>
          <p:cNvSpPr txBox="1"/>
          <p:nvPr/>
        </p:nvSpPr>
        <p:spPr>
          <a:xfrm>
            <a:off x="4032538" y="4613350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#86 </a:t>
            </a:r>
            <a:r>
              <a:rPr lang="en-US" sz="1200" dirty="0"/>
              <a:t>Slice 1 – myometrium  &amp; endometrium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1D4DF3-FF55-703E-3B7D-2D570E75999B}"/>
              </a:ext>
            </a:extLst>
          </p:cNvPr>
          <p:cNvSpPr txBox="1"/>
          <p:nvPr/>
        </p:nvSpPr>
        <p:spPr>
          <a:xfrm>
            <a:off x="5220309" y="455258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#88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E5981B-3FB4-2FD2-CC21-F4B4236BB60A}"/>
              </a:ext>
            </a:extLst>
          </p:cNvPr>
          <p:cNvCxnSpPr>
            <a:cxnSpLocks/>
          </p:cNvCxnSpPr>
          <p:nvPr/>
        </p:nvCxnSpPr>
        <p:spPr>
          <a:xfrm flipH="1">
            <a:off x="4789112" y="5301422"/>
            <a:ext cx="209492" cy="531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F0A0E6-6D00-FBFB-5288-9ED559612D82}"/>
              </a:ext>
            </a:extLst>
          </p:cNvPr>
          <p:cNvCxnSpPr>
            <a:cxnSpLocks/>
          </p:cNvCxnSpPr>
          <p:nvPr/>
        </p:nvCxnSpPr>
        <p:spPr>
          <a:xfrm flipH="1">
            <a:off x="4282544" y="6008873"/>
            <a:ext cx="319522" cy="348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B7BDB0-7755-49AA-2667-5C13B4EA7FC9}"/>
              </a:ext>
            </a:extLst>
          </p:cNvPr>
          <p:cNvCxnSpPr>
            <a:cxnSpLocks/>
          </p:cNvCxnSpPr>
          <p:nvPr/>
        </p:nvCxnSpPr>
        <p:spPr>
          <a:xfrm flipH="1" flipV="1">
            <a:off x="7032935" y="6008873"/>
            <a:ext cx="167279" cy="25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8C2FE1-C82A-D637-9AD9-83BF881A4C35}"/>
              </a:ext>
            </a:extLst>
          </p:cNvPr>
          <p:cNvCxnSpPr>
            <a:cxnSpLocks/>
          </p:cNvCxnSpPr>
          <p:nvPr/>
        </p:nvCxnSpPr>
        <p:spPr>
          <a:xfrm flipH="1" flipV="1">
            <a:off x="5897238" y="6101523"/>
            <a:ext cx="282251" cy="354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69DE69-7218-0C70-4A8A-53BAC60C3C2E}"/>
              </a:ext>
            </a:extLst>
          </p:cNvPr>
          <p:cNvCxnSpPr>
            <a:cxnSpLocks/>
          </p:cNvCxnSpPr>
          <p:nvPr/>
        </p:nvCxnSpPr>
        <p:spPr>
          <a:xfrm flipH="1" flipV="1">
            <a:off x="5519521" y="5232794"/>
            <a:ext cx="148492" cy="48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CD6C37-17BF-6C49-8B0C-7CDFF68608B1}"/>
              </a:ext>
            </a:extLst>
          </p:cNvPr>
          <p:cNvCxnSpPr>
            <a:cxnSpLocks/>
          </p:cNvCxnSpPr>
          <p:nvPr/>
        </p:nvCxnSpPr>
        <p:spPr>
          <a:xfrm flipH="1" flipV="1">
            <a:off x="6609907" y="5379845"/>
            <a:ext cx="232846" cy="374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3951379A-2E58-30FC-2D2E-1949CB8EFC2E}"/>
              </a:ext>
            </a:extLst>
          </p:cNvPr>
          <p:cNvSpPr/>
          <p:nvPr/>
        </p:nvSpPr>
        <p:spPr>
          <a:xfrm flipH="1">
            <a:off x="6905196" y="5133544"/>
            <a:ext cx="338083" cy="2246279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317C1B58-198B-66E3-ED59-D88A8F4507B3}"/>
              </a:ext>
            </a:extLst>
          </p:cNvPr>
          <p:cNvSpPr/>
          <p:nvPr/>
        </p:nvSpPr>
        <p:spPr>
          <a:xfrm>
            <a:off x="4434819" y="5113748"/>
            <a:ext cx="338083" cy="2397688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FBEEE6-F635-830F-C1E0-60F1F0096C02}"/>
              </a:ext>
            </a:extLst>
          </p:cNvPr>
          <p:cNvSpPr txBox="1"/>
          <p:nvPr/>
        </p:nvSpPr>
        <p:spPr>
          <a:xfrm>
            <a:off x="1528633" y="4754826"/>
            <a:ext cx="1706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#83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66FD27-59B0-D175-095A-AC763713ED39}"/>
              </a:ext>
            </a:extLst>
          </p:cNvPr>
          <p:cNvSpPr txBox="1"/>
          <p:nvPr/>
        </p:nvSpPr>
        <p:spPr>
          <a:xfrm>
            <a:off x="288886" y="4240251"/>
            <a:ext cx="1675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#81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F85ADB-82F7-74CF-E01B-3A9241369375}"/>
              </a:ext>
            </a:extLst>
          </p:cNvPr>
          <p:cNvSpPr txBox="1"/>
          <p:nvPr/>
        </p:nvSpPr>
        <p:spPr>
          <a:xfrm>
            <a:off x="-6203" y="3391526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#79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1056A1-2EAE-7B38-28D2-3AA3C1FFA7BA}"/>
              </a:ext>
            </a:extLst>
          </p:cNvPr>
          <p:cNvSpPr txBox="1"/>
          <p:nvPr/>
        </p:nvSpPr>
        <p:spPr>
          <a:xfrm>
            <a:off x="3113036" y="3432131"/>
            <a:ext cx="1416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</a:t>
            </a:r>
            <a:r>
              <a:rPr lang="en-US" b="1" dirty="0">
                <a:solidFill>
                  <a:schemeClr val="accent3"/>
                </a:solidFill>
              </a:rPr>
              <a:t>84</a:t>
            </a:r>
            <a:r>
              <a:rPr lang="en-US" b="1" dirty="0"/>
              <a:t> </a:t>
            </a:r>
            <a:r>
              <a:rPr lang="en-US" sz="1200" dirty="0"/>
              <a:t>Slice 3 – myometrium &amp; endometrium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7ABDD3-5D30-C3EE-B69A-44134777A18B}"/>
              </a:ext>
            </a:extLst>
          </p:cNvPr>
          <p:cNvSpPr txBox="1"/>
          <p:nvPr/>
        </p:nvSpPr>
        <p:spPr>
          <a:xfrm>
            <a:off x="1189091" y="2020070"/>
            <a:ext cx="2044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#80 </a:t>
            </a:r>
            <a:r>
              <a:rPr lang="en-US" sz="1200" dirty="0"/>
              <a:t>Slice 1 – myometrium  &amp; endometrium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914652-570E-BC0F-BA06-398DA2927BFE}"/>
              </a:ext>
            </a:extLst>
          </p:cNvPr>
          <p:cNvSpPr txBox="1"/>
          <p:nvPr/>
        </p:nvSpPr>
        <p:spPr>
          <a:xfrm>
            <a:off x="2001344" y="2599795"/>
            <a:ext cx="2189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#82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816CF2-CC41-07A3-BD3C-1A9DB593EBEC}"/>
              </a:ext>
            </a:extLst>
          </p:cNvPr>
          <p:cNvCxnSpPr>
            <a:cxnSpLocks/>
          </p:cNvCxnSpPr>
          <p:nvPr/>
        </p:nvCxnSpPr>
        <p:spPr>
          <a:xfrm flipV="1">
            <a:off x="2743814" y="3842342"/>
            <a:ext cx="367165" cy="21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C43D11-E38D-EDB1-7E80-DA1B6BCE10A8}"/>
              </a:ext>
            </a:extLst>
          </p:cNvPr>
          <p:cNvCxnSpPr>
            <a:cxnSpLocks/>
          </p:cNvCxnSpPr>
          <p:nvPr/>
        </p:nvCxnSpPr>
        <p:spPr>
          <a:xfrm flipV="1">
            <a:off x="1878457" y="3150798"/>
            <a:ext cx="596089" cy="373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67458D6-7A90-F106-790C-C6DCD93BF07D}"/>
              </a:ext>
            </a:extLst>
          </p:cNvPr>
          <p:cNvCxnSpPr>
            <a:cxnSpLocks/>
          </p:cNvCxnSpPr>
          <p:nvPr/>
        </p:nvCxnSpPr>
        <p:spPr>
          <a:xfrm flipV="1">
            <a:off x="1184806" y="2645338"/>
            <a:ext cx="390348" cy="490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C37BB9-41ED-BEF7-A695-9CA6F049B462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691151" y="3153793"/>
            <a:ext cx="349636" cy="237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AE32B3-15D7-5861-E0B2-D18DECE7B142}"/>
              </a:ext>
            </a:extLst>
          </p:cNvPr>
          <p:cNvCxnSpPr>
            <a:cxnSpLocks/>
          </p:cNvCxnSpPr>
          <p:nvPr/>
        </p:nvCxnSpPr>
        <p:spPr>
          <a:xfrm flipV="1">
            <a:off x="1483990" y="3689905"/>
            <a:ext cx="241864" cy="542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2E009B-5160-B210-BE6D-E2C24107B2C1}"/>
              </a:ext>
            </a:extLst>
          </p:cNvPr>
          <p:cNvCxnSpPr>
            <a:cxnSpLocks/>
          </p:cNvCxnSpPr>
          <p:nvPr/>
        </p:nvCxnSpPr>
        <p:spPr>
          <a:xfrm flipV="1">
            <a:off x="2239500" y="4130190"/>
            <a:ext cx="266964" cy="580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DC56B3B2-4620-9ED4-1FA6-2C9C206A75ED}"/>
              </a:ext>
            </a:extLst>
          </p:cNvPr>
          <p:cNvSpPr/>
          <p:nvPr/>
        </p:nvSpPr>
        <p:spPr>
          <a:xfrm rot="21351733" flipH="1">
            <a:off x="1090306" y="2285414"/>
            <a:ext cx="338083" cy="2226155"/>
          </a:xfrm>
          <a:prstGeom prst="arc">
            <a:avLst>
              <a:gd name="adj1" fmla="val 16785448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758754B1-B28E-73CD-C8C3-E00260EC5FEB}"/>
              </a:ext>
            </a:extLst>
          </p:cNvPr>
          <p:cNvSpPr/>
          <p:nvPr/>
        </p:nvSpPr>
        <p:spPr>
          <a:xfrm rot="21439776" flipH="1">
            <a:off x="1801748" y="2266416"/>
            <a:ext cx="409866" cy="3470395"/>
          </a:xfrm>
          <a:prstGeom prst="arc">
            <a:avLst>
              <a:gd name="adj1" fmla="val 16992061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68346FBC-65FA-5A7B-3DFC-A33B00A405B1}"/>
              </a:ext>
            </a:extLst>
          </p:cNvPr>
          <p:cNvSpPr/>
          <p:nvPr/>
        </p:nvSpPr>
        <p:spPr>
          <a:xfrm rot="21348269" flipH="1">
            <a:off x="2677195" y="2848617"/>
            <a:ext cx="576814" cy="3223519"/>
          </a:xfrm>
          <a:prstGeom prst="arc">
            <a:avLst>
              <a:gd name="adj1" fmla="val 17379961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E499EEEF-7222-FFA0-62EA-AD589AF751C4}"/>
              </a:ext>
            </a:extLst>
          </p:cNvPr>
          <p:cNvSpPr/>
          <p:nvPr/>
        </p:nvSpPr>
        <p:spPr>
          <a:xfrm rot="16200000" flipV="1">
            <a:off x="6052746" y="3224302"/>
            <a:ext cx="133646" cy="2974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396B981-C2EB-7DB5-5069-62C50209A637}"/>
              </a:ext>
            </a:extLst>
          </p:cNvPr>
          <p:cNvSpPr/>
          <p:nvPr/>
        </p:nvSpPr>
        <p:spPr>
          <a:xfrm rot="457862">
            <a:off x="10149847" y="2047323"/>
            <a:ext cx="483675" cy="2814533"/>
          </a:xfrm>
          <a:prstGeom prst="arc">
            <a:avLst>
              <a:gd name="adj1" fmla="val 17318046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10B477CA-FE5C-F4BB-0983-1F1C6D5A3F0D}"/>
              </a:ext>
            </a:extLst>
          </p:cNvPr>
          <p:cNvSpPr/>
          <p:nvPr/>
        </p:nvSpPr>
        <p:spPr>
          <a:xfrm flipH="1">
            <a:off x="5743690" y="5284781"/>
            <a:ext cx="288539" cy="1768159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6B64A-2B24-BF0F-54A5-A70C96B6D352}"/>
              </a:ext>
            </a:extLst>
          </p:cNvPr>
          <p:cNvSpPr txBox="1"/>
          <p:nvPr/>
        </p:nvSpPr>
        <p:spPr>
          <a:xfrm>
            <a:off x="4663559" y="955315"/>
            <a:ext cx="210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POSTERIOR VIEW</a:t>
            </a:r>
          </a:p>
        </p:txBody>
      </p:sp>
    </p:spTree>
    <p:extLst>
      <p:ext uri="{BB962C8B-B14F-4D97-AF65-F5344CB8AC3E}">
        <p14:creationId xmlns:p14="http://schemas.microsoft.com/office/powerpoint/2010/main" val="214928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A purple plastic container with a white background&#10;&#10;Description automatically generated">
            <a:extLst>
              <a:ext uri="{FF2B5EF4-FFF2-40B4-BE49-F238E27FC236}">
                <a16:creationId xmlns:a16="http://schemas.microsoft.com/office/drawing/2014/main" id="{BEC928B4-A760-E36D-5E85-E3E945F0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1217" y="4994825"/>
            <a:ext cx="791471" cy="1522447"/>
          </a:xfrm>
          <a:prstGeom prst="rect">
            <a:avLst/>
          </a:prstGeom>
        </p:spPr>
      </p:pic>
      <p:pic>
        <p:nvPicPr>
          <p:cNvPr id="89" name="Picture 88" descr="A purple rectangular object with a shadow&#10;&#10;Description automatically generated">
            <a:extLst>
              <a:ext uri="{FF2B5EF4-FFF2-40B4-BE49-F238E27FC236}">
                <a16:creationId xmlns:a16="http://schemas.microsoft.com/office/drawing/2014/main" id="{76A370D5-D2CA-B2E7-7D8D-B15A5C9FE5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689" y="4975512"/>
            <a:ext cx="672261" cy="1479977"/>
          </a:xfrm>
          <a:prstGeom prst="rect">
            <a:avLst/>
          </a:prstGeom>
        </p:spPr>
      </p:pic>
      <p:pic>
        <p:nvPicPr>
          <p:cNvPr id="93" name="Picture 92" descr="A red plastic container with a red lid&#10;&#10;Description automatically generated">
            <a:extLst>
              <a:ext uri="{FF2B5EF4-FFF2-40B4-BE49-F238E27FC236}">
                <a16:creationId xmlns:a16="http://schemas.microsoft.com/office/drawing/2014/main" id="{853C805F-F0D7-DD0A-1B00-EEA2B178AF3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0857" y="5049912"/>
            <a:ext cx="656375" cy="1381326"/>
          </a:xfrm>
          <a:prstGeom prst="rect">
            <a:avLst/>
          </a:prstGeom>
        </p:spPr>
      </p:pic>
      <p:pic>
        <p:nvPicPr>
          <p:cNvPr id="80" name="Picture 79" descr="A blue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A9F71C2C-06DD-F1E2-62CD-46D414AB91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8002" y="2908293"/>
            <a:ext cx="834829" cy="1870276"/>
          </a:xfrm>
          <a:prstGeom prst="rect">
            <a:avLst/>
          </a:prstGeom>
        </p:spPr>
      </p:pic>
      <p:pic>
        <p:nvPicPr>
          <p:cNvPr id="84" name="Picture 83" descr="A close up of a green object&#10;&#10;Description automatically generated">
            <a:extLst>
              <a:ext uri="{FF2B5EF4-FFF2-40B4-BE49-F238E27FC236}">
                <a16:creationId xmlns:a16="http://schemas.microsoft.com/office/drawing/2014/main" id="{CA09ACAE-94B5-C14A-1161-AD4CBB094E4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6547" y="2472432"/>
            <a:ext cx="962029" cy="2004227"/>
          </a:xfrm>
          <a:prstGeom prst="rect">
            <a:avLst/>
          </a:prstGeom>
        </p:spPr>
      </p:pic>
      <p:pic>
        <p:nvPicPr>
          <p:cNvPr id="73" name="Picture 72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E95002CE-9F13-16FC-2D5D-DEA0460FDC7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0915" y="2861656"/>
            <a:ext cx="1069774" cy="1858029"/>
          </a:xfrm>
          <a:prstGeom prst="rect">
            <a:avLst/>
          </a:prstGeom>
        </p:spPr>
      </p:pic>
      <p:pic>
        <p:nvPicPr>
          <p:cNvPr id="75" name="Picture 74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68DD6AD9-2F29-A6F7-F56A-7B08153A01A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9168" y="2637167"/>
            <a:ext cx="930408" cy="1739194"/>
          </a:xfrm>
          <a:prstGeom prst="rect">
            <a:avLst/>
          </a:prstGeom>
        </p:spPr>
      </p:pic>
      <p:pic>
        <p:nvPicPr>
          <p:cNvPr id="77" name="Picture 76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E0A55EAD-28DE-228C-ECFC-6F365905F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15392" y="2158222"/>
            <a:ext cx="766234" cy="18296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F057EB-6432-E7C2-CCE6-C4776E70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 dirty="0"/>
              <a:t>Uterus – Posterior – Body (#97 - 114)</a:t>
            </a:r>
          </a:p>
        </p:txBody>
      </p:sp>
      <p:pic>
        <p:nvPicPr>
          <p:cNvPr id="6" name="Picture 5" descr="A colorful striped object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3600231-105D-B013-8B32-67662F71C6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1584" y="1146876"/>
            <a:ext cx="2159848" cy="3291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4B60B5-0FBB-F9E5-28CC-97C105A837EE}"/>
              </a:ext>
            </a:extLst>
          </p:cNvPr>
          <p:cNvSpPr txBox="1"/>
          <p:nvPr/>
        </p:nvSpPr>
        <p:spPr>
          <a:xfrm>
            <a:off x="6531368" y="1432911"/>
            <a:ext cx="141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A471C4-7F0F-12ED-C1D6-A5B064B47518}"/>
              </a:ext>
            </a:extLst>
          </p:cNvPr>
          <p:cNvSpPr txBox="1"/>
          <p:nvPr/>
        </p:nvSpPr>
        <p:spPr>
          <a:xfrm>
            <a:off x="3713221" y="1429539"/>
            <a:ext cx="123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LEFT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3830079-D387-A9D6-B6F2-375DD6AB880A}"/>
              </a:ext>
            </a:extLst>
          </p:cNvPr>
          <p:cNvSpPr/>
          <p:nvPr/>
        </p:nvSpPr>
        <p:spPr>
          <a:xfrm rot="16200000" flipV="1">
            <a:off x="5174809" y="2830684"/>
            <a:ext cx="147743" cy="4287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42C8C14-D3F2-8924-6D2F-C91CFD30B0EF}"/>
              </a:ext>
            </a:extLst>
          </p:cNvPr>
          <p:cNvSpPr/>
          <p:nvPr/>
        </p:nvSpPr>
        <p:spPr>
          <a:xfrm rot="16200000" flipV="1">
            <a:off x="5684262" y="2683401"/>
            <a:ext cx="106492" cy="600036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3CCE6-EB9E-7C10-31DB-E1811CA42695}"/>
              </a:ext>
            </a:extLst>
          </p:cNvPr>
          <p:cNvSpPr txBox="1"/>
          <p:nvPr/>
        </p:nvSpPr>
        <p:spPr>
          <a:xfrm>
            <a:off x="5878550" y="3137008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657D2-A600-D5DE-5C5D-9629A335A1FD}"/>
              </a:ext>
            </a:extLst>
          </p:cNvPr>
          <p:cNvSpPr txBox="1"/>
          <p:nvPr/>
        </p:nvSpPr>
        <p:spPr>
          <a:xfrm>
            <a:off x="5325402" y="2996511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Central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93554-1841-7C51-7D57-6FFB796375F6}"/>
              </a:ext>
            </a:extLst>
          </p:cNvPr>
          <p:cNvSpPr txBox="1"/>
          <p:nvPr/>
        </p:nvSpPr>
        <p:spPr>
          <a:xfrm>
            <a:off x="4771598" y="3162113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Left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3CCE51E0-4A84-D169-7484-A76538AF97AC}"/>
              </a:ext>
            </a:extLst>
          </p:cNvPr>
          <p:cNvSpPr/>
          <p:nvPr/>
        </p:nvSpPr>
        <p:spPr>
          <a:xfrm rot="14730453" flipH="1">
            <a:off x="4372532" y="2392798"/>
            <a:ext cx="293914" cy="671704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F252393-6595-919E-D798-28012F6054A3}"/>
              </a:ext>
            </a:extLst>
          </p:cNvPr>
          <p:cNvSpPr/>
          <p:nvPr/>
        </p:nvSpPr>
        <p:spPr>
          <a:xfrm rot="10800000">
            <a:off x="5678230" y="3406699"/>
            <a:ext cx="293914" cy="671704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AE081EE5-7842-2506-5274-D904BC17E447}"/>
              </a:ext>
            </a:extLst>
          </p:cNvPr>
          <p:cNvSpPr/>
          <p:nvPr/>
        </p:nvSpPr>
        <p:spPr>
          <a:xfrm rot="6413426" flipH="1">
            <a:off x="6989354" y="2380092"/>
            <a:ext cx="293914" cy="671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8D189C-798D-1B7B-EFD8-CDCC41C30408}"/>
              </a:ext>
            </a:extLst>
          </p:cNvPr>
          <p:cNvSpPr txBox="1"/>
          <p:nvPr/>
        </p:nvSpPr>
        <p:spPr>
          <a:xfrm>
            <a:off x="9937927" y="1800646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#114 </a:t>
            </a:r>
            <a:r>
              <a:rPr lang="en-US" sz="1200" dirty="0"/>
              <a:t>Slice 3 – myometrium &amp; endometrium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44162-3C88-CBC4-F7B1-5189B1A34445}"/>
              </a:ext>
            </a:extLst>
          </p:cNvPr>
          <p:cNvSpPr txBox="1"/>
          <p:nvPr/>
        </p:nvSpPr>
        <p:spPr>
          <a:xfrm>
            <a:off x="10101610" y="4140595"/>
            <a:ext cx="17704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#111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B27A8C-56CE-A84F-8FD5-4ED31A68ACC4}"/>
              </a:ext>
            </a:extLst>
          </p:cNvPr>
          <p:cNvSpPr txBox="1"/>
          <p:nvPr/>
        </p:nvSpPr>
        <p:spPr>
          <a:xfrm>
            <a:off x="8882843" y="453088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#109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F0C309-C188-0C7C-871B-6415D8B97CD5}"/>
              </a:ext>
            </a:extLst>
          </p:cNvPr>
          <p:cNvSpPr txBox="1"/>
          <p:nvPr/>
        </p:nvSpPr>
        <p:spPr>
          <a:xfrm>
            <a:off x="7695968" y="3127182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#110 </a:t>
            </a:r>
            <a:r>
              <a:rPr lang="en-US" sz="1200" dirty="0"/>
              <a:t>Slice 1 – myometrium  &amp; endometrium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504E37-B0F6-5629-8F67-1E6593B851C1}"/>
              </a:ext>
            </a:extLst>
          </p:cNvPr>
          <p:cNvSpPr txBox="1"/>
          <p:nvPr/>
        </p:nvSpPr>
        <p:spPr>
          <a:xfrm>
            <a:off x="8706902" y="229800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#112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99CEA6-C6D2-3B18-9236-F36B822F0BD1}"/>
              </a:ext>
            </a:extLst>
          </p:cNvPr>
          <p:cNvCxnSpPr/>
          <p:nvPr/>
        </p:nvCxnSpPr>
        <p:spPr>
          <a:xfrm>
            <a:off x="10310832" y="2539310"/>
            <a:ext cx="324449" cy="497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274AA3-917E-BAE5-728E-BEBCBDF11162}"/>
              </a:ext>
            </a:extLst>
          </p:cNvPr>
          <p:cNvCxnSpPr>
            <a:cxnSpLocks/>
          </p:cNvCxnSpPr>
          <p:nvPr/>
        </p:nvCxnSpPr>
        <p:spPr>
          <a:xfrm>
            <a:off x="9532791" y="3028592"/>
            <a:ext cx="363716" cy="386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BCF6E5-D1CA-FA51-A674-D5E22978F071}"/>
              </a:ext>
            </a:extLst>
          </p:cNvPr>
          <p:cNvCxnSpPr>
            <a:cxnSpLocks/>
          </p:cNvCxnSpPr>
          <p:nvPr/>
        </p:nvCxnSpPr>
        <p:spPr>
          <a:xfrm>
            <a:off x="8800620" y="3679706"/>
            <a:ext cx="290056" cy="147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6942B1-F6F6-32DD-139C-5F92F580B1CF}"/>
              </a:ext>
            </a:extLst>
          </p:cNvPr>
          <p:cNvCxnSpPr>
            <a:cxnSpLocks/>
          </p:cNvCxnSpPr>
          <p:nvPr/>
        </p:nvCxnSpPr>
        <p:spPr>
          <a:xfrm flipH="1" flipV="1">
            <a:off x="9193427" y="4107692"/>
            <a:ext cx="207949" cy="441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8ACA44-C978-2351-7722-436FA25B902F}"/>
              </a:ext>
            </a:extLst>
          </p:cNvPr>
          <p:cNvCxnSpPr>
            <a:cxnSpLocks/>
          </p:cNvCxnSpPr>
          <p:nvPr/>
        </p:nvCxnSpPr>
        <p:spPr>
          <a:xfrm flipH="1" flipV="1">
            <a:off x="10026218" y="3496514"/>
            <a:ext cx="380588" cy="546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EA0B18-6449-7B55-4BCF-B58BC1B48160}"/>
              </a:ext>
            </a:extLst>
          </p:cNvPr>
          <p:cNvCxnSpPr>
            <a:cxnSpLocks/>
          </p:cNvCxnSpPr>
          <p:nvPr/>
        </p:nvCxnSpPr>
        <p:spPr>
          <a:xfrm flipH="1" flipV="1">
            <a:off x="10789920" y="3091659"/>
            <a:ext cx="176876" cy="290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B2CABB-6C21-286C-393E-1B47FF037501}"/>
              </a:ext>
            </a:extLst>
          </p:cNvPr>
          <p:cNvSpPr txBox="1"/>
          <p:nvPr/>
        </p:nvSpPr>
        <p:spPr>
          <a:xfrm>
            <a:off x="10920426" y="3231010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#113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6BF9611D-4F45-8D51-D5C6-3E759D3D53B4}"/>
              </a:ext>
            </a:extLst>
          </p:cNvPr>
          <p:cNvSpPr/>
          <p:nvPr/>
        </p:nvSpPr>
        <p:spPr>
          <a:xfrm rot="267693">
            <a:off x="9444285" y="2259899"/>
            <a:ext cx="435228" cy="3510238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890C797B-C37F-F5CC-508B-AC62D0B75C9C}"/>
              </a:ext>
            </a:extLst>
          </p:cNvPr>
          <p:cNvSpPr/>
          <p:nvPr/>
        </p:nvSpPr>
        <p:spPr>
          <a:xfrm rot="169322">
            <a:off x="8726158" y="1884999"/>
            <a:ext cx="361982" cy="4999153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B7714D-559D-DF81-32EA-CB0D4D5079EE}"/>
              </a:ext>
            </a:extLst>
          </p:cNvPr>
          <p:cNvSpPr txBox="1"/>
          <p:nvPr/>
        </p:nvSpPr>
        <p:spPr>
          <a:xfrm>
            <a:off x="7114004" y="5971094"/>
            <a:ext cx="17760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#107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958EB5-5C8A-78F7-C3A9-32D088C41651}"/>
              </a:ext>
            </a:extLst>
          </p:cNvPr>
          <p:cNvSpPr txBox="1"/>
          <p:nvPr/>
        </p:nvSpPr>
        <p:spPr>
          <a:xfrm>
            <a:off x="4980401" y="6131601"/>
            <a:ext cx="1968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#105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B4DC83-3D1F-6458-72EC-CA872EAAD406}"/>
              </a:ext>
            </a:extLst>
          </p:cNvPr>
          <p:cNvSpPr txBox="1"/>
          <p:nvPr/>
        </p:nvSpPr>
        <p:spPr>
          <a:xfrm>
            <a:off x="2743814" y="6086559"/>
            <a:ext cx="187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#103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EEEEF0-5660-3ABA-D097-11D3A9C95B49}"/>
              </a:ext>
            </a:extLst>
          </p:cNvPr>
          <p:cNvSpPr txBox="1"/>
          <p:nvPr/>
        </p:nvSpPr>
        <p:spPr>
          <a:xfrm>
            <a:off x="6430982" y="4432209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#108 </a:t>
            </a:r>
            <a:r>
              <a:rPr lang="en-US" sz="1200" dirty="0"/>
              <a:t>Slice 3 – myometrium &amp; endometrium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AE7E08-29E5-70BF-1DEB-910AAF7BD3E4}"/>
              </a:ext>
            </a:extLst>
          </p:cNvPr>
          <p:cNvSpPr txBox="1"/>
          <p:nvPr/>
        </p:nvSpPr>
        <p:spPr>
          <a:xfrm>
            <a:off x="4032538" y="4430468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#104 </a:t>
            </a:r>
            <a:r>
              <a:rPr lang="en-US" sz="1200" dirty="0"/>
              <a:t>Slice 1 – myometrium  &amp; endometrium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C5822C-6B2B-8C68-07E4-FE1A893DFF38}"/>
              </a:ext>
            </a:extLst>
          </p:cNvPr>
          <p:cNvSpPr txBox="1"/>
          <p:nvPr/>
        </p:nvSpPr>
        <p:spPr>
          <a:xfrm>
            <a:off x="5234377" y="435563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#106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E51D7C-1478-F8D3-F6A2-293C2A0E43BA}"/>
              </a:ext>
            </a:extLst>
          </p:cNvPr>
          <p:cNvCxnSpPr>
            <a:cxnSpLocks/>
          </p:cNvCxnSpPr>
          <p:nvPr/>
        </p:nvCxnSpPr>
        <p:spPr>
          <a:xfrm flipH="1">
            <a:off x="4789112" y="5118540"/>
            <a:ext cx="209492" cy="531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D17E9E-8B02-289B-7535-381F9BAFC91C}"/>
              </a:ext>
            </a:extLst>
          </p:cNvPr>
          <p:cNvCxnSpPr>
            <a:cxnSpLocks/>
          </p:cNvCxnSpPr>
          <p:nvPr/>
        </p:nvCxnSpPr>
        <p:spPr>
          <a:xfrm flipH="1">
            <a:off x="4282544" y="5825991"/>
            <a:ext cx="319522" cy="348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2AC55D-752B-1D10-C1C1-E444ED77101D}"/>
              </a:ext>
            </a:extLst>
          </p:cNvPr>
          <p:cNvCxnSpPr>
            <a:cxnSpLocks/>
          </p:cNvCxnSpPr>
          <p:nvPr/>
        </p:nvCxnSpPr>
        <p:spPr>
          <a:xfrm flipH="1" flipV="1">
            <a:off x="7032935" y="5825991"/>
            <a:ext cx="167279" cy="25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746254-556A-F002-F756-0737B8AA2A8E}"/>
              </a:ext>
            </a:extLst>
          </p:cNvPr>
          <p:cNvCxnSpPr>
            <a:cxnSpLocks/>
          </p:cNvCxnSpPr>
          <p:nvPr/>
        </p:nvCxnSpPr>
        <p:spPr>
          <a:xfrm flipH="1" flipV="1">
            <a:off x="5897238" y="5918641"/>
            <a:ext cx="282251" cy="354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0D4E00-2549-C6D3-0532-47F2B3616052}"/>
              </a:ext>
            </a:extLst>
          </p:cNvPr>
          <p:cNvCxnSpPr>
            <a:cxnSpLocks/>
          </p:cNvCxnSpPr>
          <p:nvPr/>
        </p:nvCxnSpPr>
        <p:spPr>
          <a:xfrm flipH="1" flipV="1">
            <a:off x="5519521" y="5049912"/>
            <a:ext cx="148492" cy="48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38953E-FF45-1951-0F4E-4DD792BCBE77}"/>
              </a:ext>
            </a:extLst>
          </p:cNvPr>
          <p:cNvCxnSpPr>
            <a:cxnSpLocks/>
          </p:cNvCxnSpPr>
          <p:nvPr/>
        </p:nvCxnSpPr>
        <p:spPr>
          <a:xfrm flipH="1" flipV="1">
            <a:off x="6609907" y="5196963"/>
            <a:ext cx="232846" cy="374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5BEB4CA4-5EBB-43D2-6168-DE4E2AA12A90}"/>
              </a:ext>
            </a:extLst>
          </p:cNvPr>
          <p:cNvSpPr/>
          <p:nvPr/>
        </p:nvSpPr>
        <p:spPr>
          <a:xfrm rot="252917">
            <a:off x="6543911" y="4936598"/>
            <a:ext cx="338083" cy="2246279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BA43523-2AF0-3836-CCF6-5C62E84BEECC}"/>
              </a:ext>
            </a:extLst>
          </p:cNvPr>
          <p:cNvSpPr/>
          <p:nvPr/>
        </p:nvSpPr>
        <p:spPr>
          <a:xfrm rot="21290245" flipH="1">
            <a:off x="4766134" y="4868696"/>
            <a:ext cx="338083" cy="2397688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460D23B0-C25D-4C0F-1E11-D080FE3ACD3F}"/>
              </a:ext>
            </a:extLst>
          </p:cNvPr>
          <p:cNvSpPr/>
          <p:nvPr/>
        </p:nvSpPr>
        <p:spPr>
          <a:xfrm rot="21437011" flipH="1">
            <a:off x="5854553" y="4825465"/>
            <a:ext cx="338083" cy="2532178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37940A-9C70-72AE-6EF5-2D07313528B7}"/>
              </a:ext>
            </a:extLst>
          </p:cNvPr>
          <p:cNvSpPr txBox="1"/>
          <p:nvPr/>
        </p:nvSpPr>
        <p:spPr>
          <a:xfrm>
            <a:off x="1528633" y="4571944"/>
            <a:ext cx="1706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#101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9579B4-50BF-BC11-B42B-1A5BF2FB214D}"/>
              </a:ext>
            </a:extLst>
          </p:cNvPr>
          <p:cNvSpPr txBox="1"/>
          <p:nvPr/>
        </p:nvSpPr>
        <p:spPr>
          <a:xfrm>
            <a:off x="288886" y="4057369"/>
            <a:ext cx="1675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#99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5FAD52-C5D2-206F-DF5D-989A10771339}"/>
              </a:ext>
            </a:extLst>
          </p:cNvPr>
          <p:cNvSpPr txBox="1"/>
          <p:nvPr/>
        </p:nvSpPr>
        <p:spPr>
          <a:xfrm>
            <a:off x="-6203" y="3138305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#97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A57835-ED52-BD01-9514-3721141EF705}"/>
              </a:ext>
            </a:extLst>
          </p:cNvPr>
          <p:cNvSpPr txBox="1"/>
          <p:nvPr/>
        </p:nvSpPr>
        <p:spPr>
          <a:xfrm>
            <a:off x="3113036" y="3249249"/>
            <a:ext cx="1416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#102 </a:t>
            </a:r>
            <a:r>
              <a:rPr lang="en-US" sz="1200" dirty="0"/>
              <a:t>Slice 3 – myometrium &amp; endometrium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1BD464-01E1-34E5-3415-5376F5ED3481}"/>
              </a:ext>
            </a:extLst>
          </p:cNvPr>
          <p:cNvSpPr txBox="1"/>
          <p:nvPr/>
        </p:nvSpPr>
        <p:spPr>
          <a:xfrm>
            <a:off x="1189091" y="1837188"/>
            <a:ext cx="2044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#98 </a:t>
            </a:r>
            <a:r>
              <a:rPr lang="en-US" sz="1200" dirty="0"/>
              <a:t>Slice 1 – myometrium  &amp; endometrium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8D857A-B9EF-6267-80C5-F1D72068B165}"/>
              </a:ext>
            </a:extLst>
          </p:cNvPr>
          <p:cNvSpPr txBox="1"/>
          <p:nvPr/>
        </p:nvSpPr>
        <p:spPr>
          <a:xfrm>
            <a:off x="2001344" y="2416913"/>
            <a:ext cx="2189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#100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527473-FD5D-56A4-5EBC-7FE7DE1CF417}"/>
              </a:ext>
            </a:extLst>
          </p:cNvPr>
          <p:cNvCxnSpPr>
            <a:cxnSpLocks/>
          </p:cNvCxnSpPr>
          <p:nvPr/>
        </p:nvCxnSpPr>
        <p:spPr>
          <a:xfrm flipV="1">
            <a:off x="2743814" y="3659460"/>
            <a:ext cx="367165" cy="21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3B8C93C-EA16-2141-7B16-07F6C28EFFCA}"/>
              </a:ext>
            </a:extLst>
          </p:cNvPr>
          <p:cNvCxnSpPr>
            <a:cxnSpLocks/>
          </p:cNvCxnSpPr>
          <p:nvPr/>
        </p:nvCxnSpPr>
        <p:spPr>
          <a:xfrm flipV="1">
            <a:off x="1878457" y="2967916"/>
            <a:ext cx="596089" cy="373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3A1B458-621E-86AC-A9E2-C70B7E7A406D}"/>
              </a:ext>
            </a:extLst>
          </p:cNvPr>
          <p:cNvCxnSpPr>
            <a:cxnSpLocks/>
          </p:cNvCxnSpPr>
          <p:nvPr/>
        </p:nvCxnSpPr>
        <p:spPr>
          <a:xfrm flipV="1">
            <a:off x="1184806" y="2462456"/>
            <a:ext cx="390348" cy="490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199C7E-7534-44EB-D5CE-4157B4CFF3A6}"/>
              </a:ext>
            </a:extLst>
          </p:cNvPr>
          <p:cNvCxnSpPr>
            <a:cxnSpLocks/>
          </p:cNvCxnSpPr>
          <p:nvPr/>
        </p:nvCxnSpPr>
        <p:spPr>
          <a:xfrm flipV="1">
            <a:off x="691151" y="2970911"/>
            <a:ext cx="349636" cy="237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A0AC4E7-B36B-B12F-ADC1-C7E4A5ACF100}"/>
              </a:ext>
            </a:extLst>
          </p:cNvPr>
          <p:cNvCxnSpPr>
            <a:cxnSpLocks/>
          </p:cNvCxnSpPr>
          <p:nvPr/>
        </p:nvCxnSpPr>
        <p:spPr>
          <a:xfrm flipV="1">
            <a:off x="1483990" y="3507023"/>
            <a:ext cx="241864" cy="542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0E3C0FE-1C6D-8B9F-A964-12449477CBAE}"/>
              </a:ext>
            </a:extLst>
          </p:cNvPr>
          <p:cNvCxnSpPr>
            <a:cxnSpLocks/>
          </p:cNvCxnSpPr>
          <p:nvPr/>
        </p:nvCxnSpPr>
        <p:spPr>
          <a:xfrm flipV="1">
            <a:off x="2239500" y="3947308"/>
            <a:ext cx="266964" cy="580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rc 67">
            <a:extLst>
              <a:ext uri="{FF2B5EF4-FFF2-40B4-BE49-F238E27FC236}">
                <a16:creationId xmlns:a16="http://schemas.microsoft.com/office/drawing/2014/main" id="{0C375C22-BBE7-C612-AF9E-ED7B3E405853}"/>
              </a:ext>
            </a:extLst>
          </p:cNvPr>
          <p:cNvSpPr/>
          <p:nvPr/>
        </p:nvSpPr>
        <p:spPr>
          <a:xfrm rot="21290245" flipH="1">
            <a:off x="1136572" y="2216227"/>
            <a:ext cx="338083" cy="2226155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34C08245-0C26-3B51-0F04-21867D283D44}"/>
              </a:ext>
            </a:extLst>
          </p:cNvPr>
          <p:cNvSpPr/>
          <p:nvPr/>
        </p:nvSpPr>
        <p:spPr>
          <a:xfrm rot="21439776" flipH="1">
            <a:off x="1802454" y="2184760"/>
            <a:ext cx="409866" cy="3470395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3FC6048C-254A-D847-304E-717E47D40096}"/>
              </a:ext>
            </a:extLst>
          </p:cNvPr>
          <p:cNvSpPr/>
          <p:nvPr/>
        </p:nvSpPr>
        <p:spPr>
          <a:xfrm rot="21348269" flipH="1">
            <a:off x="2677460" y="2846259"/>
            <a:ext cx="576814" cy="3223519"/>
          </a:xfrm>
          <a:prstGeom prst="arc">
            <a:avLst>
              <a:gd name="adj1" fmla="val 1657961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350C70DC-BDE6-81D5-3E12-F3188062EB5C}"/>
              </a:ext>
            </a:extLst>
          </p:cNvPr>
          <p:cNvSpPr/>
          <p:nvPr/>
        </p:nvSpPr>
        <p:spPr>
          <a:xfrm rot="16200000" flipV="1">
            <a:off x="6207155" y="2822828"/>
            <a:ext cx="147743" cy="4287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D5096F2-B21A-0E74-D9AF-DF4C51953318}"/>
              </a:ext>
            </a:extLst>
          </p:cNvPr>
          <p:cNvSpPr/>
          <p:nvPr/>
        </p:nvSpPr>
        <p:spPr>
          <a:xfrm rot="221187">
            <a:off x="10255364" y="1001371"/>
            <a:ext cx="361982" cy="5497343"/>
          </a:xfrm>
          <a:prstGeom prst="arc">
            <a:avLst>
              <a:gd name="adj1" fmla="val 1665114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2" name="Picture 81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7EAA88A8-80DE-9189-4970-FE872A7DAD1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815" y="2150300"/>
            <a:ext cx="885486" cy="1683588"/>
          </a:xfrm>
          <a:prstGeom prst="rect">
            <a:avLst/>
          </a:prstGeom>
        </p:spPr>
      </p:pic>
      <p:sp>
        <p:nvSpPr>
          <p:cNvPr id="96" name="Arc 95">
            <a:extLst>
              <a:ext uri="{FF2B5EF4-FFF2-40B4-BE49-F238E27FC236}">
                <a16:creationId xmlns:a16="http://schemas.microsoft.com/office/drawing/2014/main" id="{724CDDFA-C5B1-BAB4-3E54-970AEF05D089}"/>
              </a:ext>
            </a:extLst>
          </p:cNvPr>
          <p:cNvSpPr/>
          <p:nvPr/>
        </p:nvSpPr>
        <p:spPr>
          <a:xfrm rot="21100137" flipH="1">
            <a:off x="1151022" y="2286222"/>
            <a:ext cx="576814" cy="2233673"/>
          </a:xfrm>
          <a:prstGeom prst="arc">
            <a:avLst>
              <a:gd name="adj1" fmla="val 16579612"/>
              <a:gd name="adj2" fmla="val 1753923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34189-E08D-559C-BA35-14799F1B1FA4}"/>
              </a:ext>
            </a:extLst>
          </p:cNvPr>
          <p:cNvSpPr txBox="1"/>
          <p:nvPr/>
        </p:nvSpPr>
        <p:spPr>
          <a:xfrm>
            <a:off x="4728463" y="934759"/>
            <a:ext cx="210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POSTERIOR VIEW</a:t>
            </a:r>
          </a:p>
        </p:txBody>
      </p:sp>
    </p:spTree>
    <p:extLst>
      <p:ext uri="{BB962C8B-B14F-4D97-AF65-F5344CB8AC3E}">
        <p14:creationId xmlns:p14="http://schemas.microsoft.com/office/powerpoint/2010/main" val="37572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A blue object with a white background&#10;&#10;Description automatically generated">
            <a:extLst>
              <a:ext uri="{FF2B5EF4-FFF2-40B4-BE49-F238E27FC236}">
                <a16:creationId xmlns:a16="http://schemas.microsoft.com/office/drawing/2014/main" id="{9B89FA62-112E-5D5E-585F-BE8EC3D2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690" y="2416913"/>
            <a:ext cx="1089992" cy="1196333"/>
          </a:xfrm>
          <a:prstGeom prst="rect">
            <a:avLst/>
          </a:prstGeom>
        </p:spPr>
      </p:pic>
      <p:pic>
        <p:nvPicPr>
          <p:cNvPr id="97" name="Picture 96" descr="A blue diamond shaped object&#10;&#10;Description automatically generated">
            <a:extLst>
              <a:ext uri="{FF2B5EF4-FFF2-40B4-BE49-F238E27FC236}">
                <a16:creationId xmlns:a16="http://schemas.microsoft.com/office/drawing/2014/main" id="{7CC99546-DB70-217D-DC65-9767639452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187" y="3275083"/>
            <a:ext cx="923677" cy="1286305"/>
          </a:xfrm>
          <a:prstGeom prst="rect">
            <a:avLst/>
          </a:prstGeom>
        </p:spPr>
      </p:pic>
      <p:pic>
        <p:nvPicPr>
          <p:cNvPr id="99" name="Picture 98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B388031A-99BB-FD3C-3543-914D5C1B5D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314" y="2818201"/>
            <a:ext cx="1266934" cy="1395231"/>
          </a:xfrm>
          <a:prstGeom prst="rect">
            <a:avLst/>
          </a:prstGeom>
        </p:spPr>
      </p:pic>
      <p:pic>
        <p:nvPicPr>
          <p:cNvPr id="4" name="Picture 3" descr="A colorful object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E46B2AD-9E5F-33C5-C41D-3FADB54AF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042" y="1477518"/>
            <a:ext cx="2634602" cy="3006288"/>
          </a:xfrm>
          <a:prstGeom prst="rect">
            <a:avLst/>
          </a:prstGeom>
        </p:spPr>
      </p:pic>
      <p:pic>
        <p:nvPicPr>
          <p:cNvPr id="83" name="Picture 82" descr="A purple pie with a white background&#10;&#10;Description automatically generated">
            <a:extLst>
              <a:ext uri="{FF2B5EF4-FFF2-40B4-BE49-F238E27FC236}">
                <a16:creationId xmlns:a16="http://schemas.microsoft.com/office/drawing/2014/main" id="{97DFF128-64F6-5091-3DB8-5D159E3586A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3525" y="5189222"/>
            <a:ext cx="907303" cy="1042318"/>
          </a:xfrm>
          <a:prstGeom prst="rect">
            <a:avLst/>
          </a:prstGeom>
        </p:spPr>
      </p:pic>
      <p:pic>
        <p:nvPicPr>
          <p:cNvPr id="85" name="Picture 84" descr="A red object with black dots&#10;&#10;Description automatically generated">
            <a:extLst>
              <a:ext uri="{FF2B5EF4-FFF2-40B4-BE49-F238E27FC236}">
                <a16:creationId xmlns:a16="http://schemas.microsoft.com/office/drawing/2014/main" id="{A9D73857-2F5C-E8D7-F9AE-70568EFC671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2035" y="5084332"/>
            <a:ext cx="923107" cy="1300742"/>
          </a:xfrm>
          <a:prstGeom prst="rect">
            <a:avLst/>
          </a:prstGeom>
        </p:spPr>
      </p:pic>
      <p:pic>
        <p:nvPicPr>
          <p:cNvPr id="87" name="Picture 86" descr="A purple object with a white background&#10;&#10;Description automatically generated">
            <a:extLst>
              <a:ext uri="{FF2B5EF4-FFF2-40B4-BE49-F238E27FC236}">
                <a16:creationId xmlns:a16="http://schemas.microsoft.com/office/drawing/2014/main" id="{34AA9618-4409-76BA-044F-D30CEF26939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6506" y="5097037"/>
            <a:ext cx="867179" cy="1263927"/>
          </a:xfrm>
          <a:prstGeom prst="rect">
            <a:avLst/>
          </a:prstGeom>
        </p:spPr>
      </p:pic>
      <p:pic>
        <p:nvPicPr>
          <p:cNvPr id="71" name="Picture 70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6B8464C3-8185-4D32-7E53-9C7BDA9C7A7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2058" y="3167492"/>
            <a:ext cx="1273157" cy="1474915"/>
          </a:xfrm>
          <a:prstGeom prst="rect">
            <a:avLst/>
          </a:prstGeom>
        </p:spPr>
      </p:pic>
      <p:pic>
        <p:nvPicPr>
          <p:cNvPr id="73" name="Picture 72" descr="A green object with a white background&#10;&#10;Description automatically generated">
            <a:extLst>
              <a:ext uri="{FF2B5EF4-FFF2-40B4-BE49-F238E27FC236}">
                <a16:creationId xmlns:a16="http://schemas.microsoft.com/office/drawing/2014/main" id="{DD910252-132B-B81B-4863-CF472C23400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5238" y="2735613"/>
            <a:ext cx="1130235" cy="1532264"/>
          </a:xfrm>
          <a:prstGeom prst="rect">
            <a:avLst/>
          </a:prstGeom>
        </p:spPr>
      </p:pic>
      <p:pic>
        <p:nvPicPr>
          <p:cNvPr id="75" name="Picture 74" descr="A green rock on a white background&#10;&#10;Description automatically generated">
            <a:extLst>
              <a:ext uri="{FF2B5EF4-FFF2-40B4-BE49-F238E27FC236}">
                <a16:creationId xmlns:a16="http://schemas.microsoft.com/office/drawing/2014/main" id="{D591927F-64FD-1058-1E14-89558B5D00D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3890" y="2263827"/>
            <a:ext cx="1274926" cy="1706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16062-4BBF-876F-C733-1110FD88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b="1" dirty="0"/>
              <a:t>Uterus – Posterior – Fundus (#115 - 132)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0579C-9D44-3E58-33D9-894EA357B958}"/>
              </a:ext>
            </a:extLst>
          </p:cNvPr>
          <p:cNvSpPr txBox="1"/>
          <p:nvPr/>
        </p:nvSpPr>
        <p:spPr>
          <a:xfrm>
            <a:off x="6531368" y="1432911"/>
            <a:ext cx="141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9C972-CC80-2B0A-CCC8-CA514795FF48}"/>
              </a:ext>
            </a:extLst>
          </p:cNvPr>
          <p:cNvSpPr txBox="1"/>
          <p:nvPr/>
        </p:nvSpPr>
        <p:spPr>
          <a:xfrm>
            <a:off x="3713221" y="1429539"/>
            <a:ext cx="123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 LEFT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F8801EE-7966-CE29-D27A-2E7B42414107}"/>
              </a:ext>
            </a:extLst>
          </p:cNvPr>
          <p:cNvSpPr/>
          <p:nvPr/>
        </p:nvSpPr>
        <p:spPr>
          <a:xfrm rot="16200000" flipV="1">
            <a:off x="5174809" y="2591533"/>
            <a:ext cx="147743" cy="4287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2F20093-9192-9B5B-323F-D07542EA25C6}"/>
              </a:ext>
            </a:extLst>
          </p:cNvPr>
          <p:cNvSpPr/>
          <p:nvPr/>
        </p:nvSpPr>
        <p:spPr>
          <a:xfrm rot="16200000" flipV="1">
            <a:off x="5698330" y="2444250"/>
            <a:ext cx="106492" cy="600036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8B0210-62EC-9FC5-EAFE-97323A532773}"/>
              </a:ext>
            </a:extLst>
          </p:cNvPr>
          <p:cNvSpPr txBox="1"/>
          <p:nvPr/>
        </p:nvSpPr>
        <p:spPr>
          <a:xfrm>
            <a:off x="5878550" y="2897857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F9AF0-9853-54E3-A365-89859414BF07}"/>
              </a:ext>
            </a:extLst>
          </p:cNvPr>
          <p:cNvSpPr txBox="1"/>
          <p:nvPr/>
        </p:nvSpPr>
        <p:spPr>
          <a:xfrm>
            <a:off x="5325402" y="2757360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Central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4B485-188F-6B4E-F6DA-64FAEC9D8B2C}"/>
              </a:ext>
            </a:extLst>
          </p:cNvPr>
          <p:cNvSpPr txBox="1"/>
          <p:nvPr/>
        </p:nvSpPr>
        <p:spPr>
          <a:xfrm>
            <a:off x="4771598" y="2894826"/>
            <a:ext cx="9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Left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5F73CF3-9930-3CF8-E576-F77756AA7374}"/>
              </a:ext>
            </a:extLst>
          </p:cNvPr>
          <p:cNvSpPr/>
          <p:nvPr/>
        </p:nvSpPr>
        <p:spPr>
          <a:xfrm rot="14730453" flipH="1">
            <a:off x="4372532" y="2392798"/>
            <a:ext cx="293914" cy="671704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612D3191-D28F-BB89-44AE-13588A420E9A}"/>
              </a:ext>
            </a:extLst>
          </p:cNvPr>
          <p:cNvSpPr/>
          <p:nvPr/>
        </p:nvSpPr>
        <p:spPr>
          <a:xfrm rot="10800000">
            <a:off x="5678230" y="3167548"/>
            <a:ext cx="293914" cy="671704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0DBF378-C149-9718-B941-2B528682D0E1}"/>
              </a:ext>
            </a:extLst>
          </p:cNvPr>
          <p:cNvSpPr/>
          <p:nvPr/>
        </p:nvSpPr>
        <p:spPr>
          <a:xfrm rot="6413426" flipH="1">
            <a:off x="6989354" y="2380092"/>
            <a:ext cx="293914" cy="671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E6D89-C7E4-F534-1BEA-65BBD5F16599}"/>
              </a:ext>
            </a:extLst>
          </p:cNvPr>
          <p:cNvSpPr txBox="1"/>
          <p:nvPr/>
        </p:nvSpPr>
        <p:spPr>
          <a:xfrm>
            <a:off x="9937927" y="1800646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#132 </a:t>
            </a:r>
            <a:r>
              <a:rPr lang="en-US" sz="1200" dirty="0"/>
              <a:t>Slice 3 – myometrium &amp; endometrium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305221-D0B3-3F1C-E2F5-B690DC280245}"/>
              </a:ext>
            </a:extLst>
          </p:cNvPr>
          <p:cNvSpPr txBox="1"/>
          <p:nvPr/>
        </p:nvSpPr>
        <p:spPr>
          <a:xfrm>
            <a:off x="10101610" y="4140595"/>
            <a:ext cx="17704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</a:t>
            </a:r>
            <a:r>
              <a:rPr lang="en-US" b="1" dirty="0">
                <a:solidFill>
                  <a:schemeClr val="accent1"/>
                </a:solidFill>
              </a:rPr>
              <a:t>9</a:t>
            </a:r>
            <a:r>
              <a:rPr lang="en-US" b="1" dirty="0"/>
              <a:t>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2170A-92B6-31E8-2EEE-FC263ABC478F}"/>
              </a:ext>
            </a:extLst>
          </p:cNvPr>
          <p:cNvSpPr txBox="1"/>
          <p:nvPr/>
        </p:nvSpPr>
        <p:spPr>
          <a:xfrm>
            <a:off x="8882843" y="453088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#127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EACDB-79B4-54DF-1ACF-096D4E2AA4B9}"/>
              </a:ext>
            </a:extLst>
          </p:cNvPr>
          <p:cNvSpPr txBox="1"/>
          <p:nvPr/>
        </p:nvSpPr>
        <p:spPr>
          <a:xfrm>
            <a:off x="7695968" y="3127182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#128 </a:t>
            </a:r>
            <a:r>
              <a:rPr lang="en-US" sz="1200" dirty="0"/>
              <a:t>Slice 1 – myometrium  &amp; endometrium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1ED735-5515-B440-5391-F3F8AD7148F7}"/>
              </a:ext>
            </a:extLst>
          </p:cNvPr>
          <p:cNvSpPr txBox="1"/>
          <p:nvPr/>
        </p:nvSpPr>
        <p:spPr>
          <a:xfrm>
            <a:off x="8706902" y="229800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#13</a:t>
            </a:r>
            <a:r>
              <a:rPr lang="en-US" b="1" dirty="0">
                <a:solidFill>
                  <a:schemeClr val="accent3"/>
                </a:solidFill>
              </a:rPr>
              <a:t>0</a:t>
            </a:r>
            <a:r>
              <a:rPr lang="en-US" b="1" dirty="0"/>
              <a:t>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9D8E18-F83C-C49A-331B-B8AEC542922D}"/>
              </a:ext>
            </a:extLst>
          </p:cNvPr>
          <p:cNvCxnSpPr/>
          <p:nvPr/>
        </p:nvCxnSpPr>
        <p:spPr>
          <a:xfrm>
            <a:off x="10268628" y="2539310"/>
            <a:ext cx="324449" cy="497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5C6893-A09D-8188-D5E8-E4D3CA7ECB63}"/>
              </a:ext>
            </a:extLst>
          </p:cNvPr>
          <p:cNvCxnSpPr>
            <a:cxnSpLocks/>
          </p:cNvCxnSpPr>
          <p:nvPr/>
        </p:nvCxnSpPr>
        <p:spPr>
          <a:xfrm>
            <a:off x="9474637" y="3055414"/>
            <a:ext cx="363716" cy="386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98A67D-244B-DCD3-BB4A-40C447B92885}"/>
              </a:ext>
            </a:extLst>
          </p:cNvPr>
          <p:cNvCxnSpPr>
            <a:cxnSpLocks/>
          </p:cNvCxnSpPr>
          <p:nvPr/>
        </p:nvCxnSpPr>
        <p:spPr>
          <a:xfrm>
            <a:off x="8800620" y="3679706"/>
            <a:ext cx="290056" cy="147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E585EA-4876-6FED-D2A6-1C60096F8DD9}"/>
              </a:ext>
            </a:extLst>
          </p:cNvPr>
          <p:cNvCxnSpPr>
            <a:cxnSpLocks/>
          </p:cNvCxnSpPr>
          <p:nvPr/>
        </p:nvCxnSpPr>
        <p:spPr>
          <a:xfrm flipH="1" flipV="1">
            <a:off x="9219756" y="4148122"/>
            <a:ext cx="207949" cy="441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9F759F-C86F-C8F1-B17F-FF8C15A8C43C}"/>
              </a:ext>
            </a:extLst>
          </p:cNvPr>
          <p:cNvCxnSpPr>
            <a:cxnSpLocks/>
          </p:cNvCxnSpPr>
          <p:nvPr/>
        </p:nvCxnSpPr>
        <p:spPr>
          <a:xfrm flipH="1" flipV="1">
            <a:off x="10026218" y="3496514"/>
            <a:ext cx="380588" cy="546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9C4133-3E3D-4E25-6A7C-1F6C15D57CE0}"/>
              </a:ext>
            </a:extLst>
          </p:cNvPr>
          <p:cNvCxnSpPr>
            <a:cxnSpLocks/>
          </p:cNvCxnSpPr>
          <p:nvPr/>
        </p:nvCxnSpPr>
        <p:spPr>
          <a:xfrm flipH="1" flipV="1">
            <a:off x="10789920" y="3091659"/>
            <a:ext cx="176876" cy="290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19922C-C033-C777-C7B4-5E6B98888506}"/>
              </a:ext>
            </a:extLst>
          </p:cNvPr>
          <p:cNvSpPr txBox="1"/>
          <p:nvPr/>
        </p:nvSpPr>
        <p:spPr>
          <a:xfrm>
            <a:off x="7114004" y="5971094"/>
            <a:ext cx="17760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#125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40D6B5-0077-F495-6B66-0A475D5FBB3B}"/>
              </a:ext>
            </a:extLst>
          </p:cNvPr>
          <p:cNvSpPr txBox="1"/>
          <p:nvPr/>
        </p:nvSpPr>
        <p:spPr>
          <a:xfrm>
            <a:off x="4980401" y="6131601"/>
            <a:ext cx="1968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#123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E976C6-B50C-97E4-DE39-9442425C7A94}"/>
              </a:ext>
            </a:extLst>
          </p:cNvPr>
          <p:cNvSpPr txBox="1"/>
          <p:nvPr/>
        </p:nvSpPr>
        <p:spPr>
          <a:xfrm>
            <a:off x="2743814" y="6086559"/>
            <a:ext cx="187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#121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965199-ABC9-DCF4-E39F-A6A9E719E40F}"/>
              </a:ext>
            </a:extLst>
          </p:cNvPr>
          <p:cNvSpPr txBox="1"/>
          <p:nvPr/>
        </p:nvSpPr>
        <p:spPr>
          <a:xfrm>
            <a:off x="6430982" y="4432209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#126 </a:t>
            </a:r>
            <a:r>
              <a:rPr lang="en-US" sz="1200" dirty="0"/>
              <a:t>Slice 3 – myometrium &amp; endometrium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FEB804-E540-3783-4B5C-E13F1AD476ED}"/>
              </a:ext>
            </a:extLst>
          </p:cNvPr>
          <p:cNvSpPr txBox="1"/>
          <p:nvPr/>
        </p:nvSpPr>
        <p:spPr>
          <a:xfrm>
            <a:off x="4032538" y="4430468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#122 </a:t>
            </a:r>
            <a:r>
              <a:rPr lang="en-US" sz="1200" dirty="0"/>
              <a:t>Slice 1 – myometrium  &amp; endometrium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34CD3A-E8CF-0724-0698-B71E263DF167}"/>
              </a:ext>
            </a:extLst>
          </p:cNvPr>
          <p:cNvSpPr txBox="1"/>
          <p:nvPr/>
        </p:nvSpPr>
        <p:spPr>
          <a:xfrm>
            <a:off x="5234377" y="4355631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#124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AD9F40-3A5B-EDC6-E4FB-6BD6C0EBF5F7}"/>
              </a:ext>
            </a:extLst>
          </p:cNvPr>
          <p:cNvCxnSpPr>
            <a:cxnSpLocks/>
          </p:cNvCxnSpPr>
          <p:nvPr/>
        </p:nvCxnSpPr>
        <p:spPr>
          <a:xfrm flipH="1">
            <a:off x="4845137" y="5189222"/>
            <a:ext cx="89087" cy="458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2085F3-1ADA-1752-6BB8-CC3B8CD61030}"/>
              </a:ext>
            </a:extLst>
          </p:cNvPr>
          <p:cNvCxnSpPr>
            <a:cxnSpLocks/>
          </p:cNvCxnSpPr>
          <p:nvPr/>
        </p:nvCxnSpPr>
        <p:spPr>
          <a:xfrm flipH="1">
            <a:off x="4342765" y="5871157"/>
            <a:ext cx="319522" cy="348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084704A-1997-4A69-E0A8-305A017B0F6E}"/>
              </a:ext>
            </a:extLst>
          </p:cNvPr>
          <p:cNvCxnSpPr>
            <a:cxnSpLocks/>
          </p:cNvCxnSpPr>
          <p:nvPr/>
        </p:nvCxnSpPr>
        <p:spPr>
          <a:xfrm flipH="1" flipV="1">
            <a:off x="7032935" y="5825991"/>
            <a:ext cx="167279" cy="25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9995DC-BD19-2AA1-8E68-AD048DBDE366}"/>
              </a:ext>
            </a:extLst>
          </p:cNvPr>
          <p:cNvCxnSpPr>
            <a:cxnSpLocks/>
          </p:cNvCxnSpPr>
          <p:nvPr/>
        </p:nvCxnSpPr>
        <p:spPr>
          <a:xfrm flipH="1" flipV="1">
            <a:off x="5884736" y="5722550"/>
            <a:ext cx="297201" cy="4798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1FE110-822A-7AF0-DE86-29A066AA0D19}"/>
              </a:ext>
            </a:extLst>
          </p:cNvPr>
          <p:cNvCxnSpPr>
            <a:cxnSpLocks/>
          </p:cNvCxnSpPr>
          <p:nvPr/>
        </p:nvCxnSpPr>
        <p:spPr>
          <a:xfrm flipH="1" flipV="1">
            <a:off x="5519521" y="5049912"/>
            <a:ext cx="148492" cy="48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AA7F54-065C-3631-DA36-5E436A7E0B37}"/>
              </a:ext>
            </a:extLst>
          </p:cNvPr>
          <p:cNvCxnSpPr>
            <a:cxnSpLocks/>
          </p:cNvCxnSpPr>
          <p:nvPr/>
        </p:nvCxnSpPr>
        <p:spPr>
          <a:xfrm flipH="1" flipV="1">
            <a:off x="6629085" y="5112644"/>
            <a:ext cx="143164" cy="5977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DEDE12F-5B73-7606-B028-6F285EABD35C}"/>
              </a:ext>
            </a:extLst>
          </p:cNvPr>
          <p:cNvSpPr txBox="1"/>
          <p:nvPr/>
        </p:nvSpPr>
        <p:spPr>
          <a:xfrm>
            <a:off x="1528633" y="4571944"/>
            <a:ext cx="1706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#119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6B709E-2F9A-CCB4-E822-B7CA833F595B}"/>
              </a:ext>
            </a:extLst>
          </p:cNvPr>
          <p:cNvSpPr txBox="1"/>
          <p:nvPr/>
        </p:nvSpPr>
        <p:spPr>
          <a:xfrm>
            <a:off x="288886" y="4057369"/>
            <a:ext cx="1675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#117 </a:t>
            </a:r>
            <a:r>
              <a:rPr lang="en-US" sz="1200" dirty="0"/>
              <a:t>Slice 2 – serosa &amp; myometrium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6E65CB-9471-22FD-D96E-593D277798E7}"/>
              </a:ext>
            </a:extLst>
          </p:cNvPr>
          <p:cNvSpPr txBox="1"/>
          <p:nvPr/>
        </p:nvSpPr>
        <p:spPr>
          <a:xfrm>
            <a:off x="-6203" y="3138305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#115 </a:t>
            </a:r>
            <a:r>
              <a:rPr lang="en-US" sz="1200" dirty="0"/>
              <a:t>Slice 1 – serosa &amp; myometrium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22BDEC-9E4F-93DD-2BDF-FCFA63D3217B}"/>
              </a:ext>
            </a:extLst>
          </p:cNvPr>
          <p:cNvSpPr txBox="1"/>
          <p:nvPr/>
        </p:nvSpPr>
        <p:spPr>
          <a:xfrm>
            <a:off x="3113036" y="3249249"/>
            <a:ext cx="1416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#120 </a:t>
            </a:r>
            <a:r>
              <a:rPr lang="en-US" sz="1200" dirty="0"/>
              <a:t>Slice 3 – myometrium &amp; endometrium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54C5AEC-6B64-D69D-68B6-0F4B3985BC76}"/>
              </a:ext>
            </a:extLst>
          </p:cNvPr>
          <p:cNvSpPr txBox="1"/>
          <p:nvPr/>
        </p:nvSpPr>
        <p:spPr>
          <a:xfrm>
            <a:off x="1189091" y="1837188"/>
            <a:ext cx="2189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#116 </a:t>
            </a:r>
            <a:r>
              <a:rPr lang="en-US" sz="1200" dirty="0"/>
              <a:t>Slice 1 – myometrium  &amp; endometrium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D77DC0-C697-427A-2B0C-12E269200753}"/>
              </a:ext>
            </a:extLst>
          </p:cNvPr>
          <p:cNvSpPr txBox="1"/>
          <p:nvPr/>
        </p:nvSpPr>
        <p:spPr>
          <a:xfrm>
            <a:off x="2001344" y="2416913"/>
            <a:ext cx="2189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#118 </a:t>
            </a:r>
            <a:r>
              <a:rPr lang="en-US" sz="1200" dirty="0"/>
              <a:t>Slice 2 – myometrium &amp; endometrium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B16955C-DA2E-2D3A-B5D0-2503DCB1F639}"/>
              </a:ext>
            </a:extLst>
          </p:cNvPr>
          <p:cNvCxnSpPr>
            <a:cxnSpLocks/>
          </p:cNvCxnSpPr>
          <p:nvPr/>
        </p:nvCxnSpPr>
        <p:spPr>
          <a:xfrm flipV="1">
            <a:off x="2743814" y="3659460"/>
            <a:ext cx="367165" cy="215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4F5D42-BC3B-8E4E-1104-6F2843144425}"/>
              </a:ext>
            </a:extLst>
          </p:cNvPr>
          <p:cNvCxnSpPr>
            <a:cxnSpLocks/>
          </p:cNvCxnSpPr>
          <p:nvPr/>
        </p:nvCxnSpPr>
        <p:spPr>
          <a:xfrm flipV="1">
            <a:off x="1878457" y="2967916"/>
            <a:ext cx="596089" cy="373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5A5C98-8FFD-A99C-7726-D7A12BA0E3B7}"/>
              </a:ext>
            </a:extLst>
          </p:cNvPr>
          <p:cNvCxnSpPr>
            <a:cxnSpLocks/>
          </p:cNvCxnSpPr>
          <p:nvPr/>
        </p:nvCxnSpPr>
        <p:spPr>
          <a:xfrm flipV="1">
            <a:off x="1184806" y="2462456"/>
            <a:ext cx="390348" cy="490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ECF628-5561-1B39-3408-45896607A9CF}"/>
              </a:ext>
            </a:extLst>
          </p:cNvPr>
          <p:cNvCxnSpPr>
            <a:cxnSpLocks/>
          </p:cNvCxnSpPr>
          <p:nvPr/>
        </p:nvCxnSpPr>
        <p:spPr>
          <a:xfrm flipV="1">
            <a:off x="691151" y="2970911"/>
            <a:ext cx="349636" cy="237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4B25559-0063-FD13-450D-53D6D4B59A5D}"/>
              </a:ext>
            </a:extLst>
          </p:cNvPr>
          <p:cNvCxnSpPr>
            <a:cxnSpLocks/>
          </p:cNvCxnSpPr>
          <p:nvPr/>
        </p:nvCxnSpPr>
        <p:spPr>
          <a:xfrm flipV="1">
            <a:off x="1483990" y="3507023"/>
            <a:ext cx="241864" cy="542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43E8C7-B2D8-37F5-FEA4-AF599397C93C}"/>
              </a:ext>
            </a:extLst>
          </p:cNvPr>
          <p:cNvCxnSpPr>
            <a:cxnSpLocks/>
          </p:cNvCxnSpPr>
          <p:nvPr/>
        </p:nvCxnSpPr>
        <p:spPr>
          <a:xfrm flipV="1">
            <a:off x="2239500" y="3947308"/>
            <a:ext cx="266964" cy="580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Left Brace 65">
            <a:extLst>
              <a:ext uri="{FF2B5EF4-FFF2-40B4-BE49-F238E27FC236}">
                <a16:creationId xmlns:a16="http://schemas.microsoft.com/office/drawing/2014/main" id="{13B8FFBF-8A8B-7EF4-DAD9-2EE3FF9F22E5}"/>
              </a:ext>
            </a:extLst>
          </p:cNvPr>
          <p:cNvSpPr/>
          <p:nvPr/>
        </p:nvSpPr>
        <p:spPr>
          <a:xfrm rot="16200000" flipV="1">
            <a:off x="6207155" y="2583677"/>
            <a:ext cx="147743" cy="42872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EFD9A22E-78A9-520A-B436-D3EBCE5E9141}"/>
              </a:ext>
            </a:extLst>
          </p:cNvPr>
          <p:cNvSpPr/>
          <p:nvPr/>
        </p:nvSpPr>
        <p:spPr>
          <a:xfrm rot="2602128">
            <a:off x="8037238" y="3345428"/>
            <a:ext cx="1154214" cy="1157332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9BA62FED-64D0-26F6-6DFA-CB5E203D2666}"/>
              </a:ext>
            </a:extLst>
          </p:cNvPr>
          <p:cNvSpPr/>
          <p:nvPr/>
        </p:nvSpPr>
        <p:spPr>
          <a:xfrm rot="3054523">
            <a:off x="8916432" y="2926884"/>
            <a:ext cx="1064955" cy="924806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3393954B-8B6D-1D6C-48E9-C4A76AACE382}"/>
              </a:ext>
            </a:extLst>
          </p:cNvPr>
          <p:cNvSpPr/>
          <p:nvPr/>
        </p:nvSpPr>
        <p:spPr>
          <a:xfrm rot="3054523">
            <a:off x="9906499" y="2608273"/>
            <a:ext cx="745738" cy="698747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DAB96276-2826-7F86-7636-CEE638AA8EF1}"/>
              </a:ext>
            </a:extLst>
          </p:cNvPr>
          <p:cNvSpPr/>
          <p:nvPr/>
        </p:nvSpPr>
        <p:spPr>
          <a:xfrm rot="19337603" flipH="1">
            <a:off x="1112636" y="2647910"/>
            <a:ext cx="745738" cy="698747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A9479BA5-804D-9A95-CC52-80044BD6E084}"/>
              </a:ext>
            </a:extLst>
          </p:cNvPr>
          <p:cNvSpPr/>
          <p:nvPr/>
        </p:nvSpPr>
        <p:spPr>
          <a:xfrm rot="18545477" flipH="1">
            <a:off x="1744445" y="3021687"/>
            <a:ext cx="952792" cy="786694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098403F8-72F4-2797-B031-9B6154B5407C}"/>
              </a:ext>
            </a:extLst>
          </p:cNvPr>
          <p:cNvSpPr/>
          <p:nvPr/>
        </p:nvSpPr>
        <p:spPr>
          <a:xfrm rot="19063524" flipH="1">
            <a:off x="2645698" y="3441396"/>
            <a:ext cx="1070482" cy="1011823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E5D9D1B2-60D0-A125-4B69-703434A9059D}"/>
              </a:ext>
            </a:extLst>
          </p:cNvPr>
          <p:cNvSpPr/>
          <p:nvPr/>
        </p:nvSpPr>
        <p:spPr>
          <a:xfrm rot="2088813">
            <a:off x="5713602" y="5203761"/>
            <a:ext cx="1154214" cy="1157332"/>
          </a:xfrm>
          <a:prstGeom prst="arc">
            <a:avLst>
              <a:gd name="adj1" fmla="val 17464117"/>
              <a:gd name="adj2" fmla="val 0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67E788B6-75DC-E457-D2CD-EE5BF786473D}"/>
              </a:ext>
            </a:extLst>
          </p:cNvPr>
          <p:cNvSpPr/>
          <p:nvPr/>
        </p:nvSpPr>
        <p:spPr>
          <a:xfrm rot="18545477" flipH="1">
            <a:off x="5795746" y="5267311"/>
            <a:ext cx="952792" cy="786694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F3C594BB-F4FE-91D0-E807-547CE2C7F21D}"/>
              </a:ext>
            </a:extLst>
          </p:cNvPr>
          <p:cNvSpPr/>
          <p:nvPr/>
        </p:nvSpPr>
        <p:spPr>
          <a:xfrm rot="18817608" flipH="1">
            <a:off x="4741193" y="5341286"/>
            <a:ext cx="745738" cy="698747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0969C49-BF80-47DC-8543-22A859860A31}"/>
              </a:ext>
            </a:extLst>
          </p:cNvPr>
          <p:cNvSpPr txBox="1"/>
          <p:nvPr/>
        </p:nvSpPr>
        <p:spPr>
          <a:xfrm>
            <a:off x="10920426" y="3231010"/>
            <a:ext cx="13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#131 </a:t>
            </a:r>
            <a:r>
              <a:rPr lang="en-US" sz="1200" dirty="0"/>
              <a:t>Slice 3 – serosa &amp; myometrium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3209A-EC9B-1486-EA5E-8360EB44D853}"/>
              </a:ext>
            </a:extLst>
          </p:cNvPr>
          <p:cNvSpPr txBox="1"/>
          <p:nvPr/>
        </p:nvSpPr>
        <p:spPr>
          <a:xfrm>
            <a:off x="4684673" y="1046653"/>
            <a:ext cx="210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POSTERIOR VIEW</a:t>
            </a:r>
          </a:p>
        </p:txBody>
      </p:sp>
    </p:spTree>
    <p:extLst>
      <p:ext uri="{BB962C8B-B14F-4D97-AF65-F5344CB8AC3E}">
        <p14:creationId xmlns:p14="http://schemas.microsoft.com/office/powerpoint/2010/main" val="461176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7701</TotalTime>
  <Words>2114</Words>
  <Application>Microsoft Macintosh PowerPoint</Application>
  <PresentationFormat>Widescreen</PresentationFormat>
  <Paragraphs>314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Uterus</vt:lpstr>
      <vt:lpstr>Uterus – Cervix – Ectocervix (#1 – 12)</vt:lpstr>
      <vt:lpstr>Uterus – Cervix – Endocervix (#13 – 24)</vt:lpstr>
      <vt:lpstr>Uterus – Anterior - Lower Uterine Segment (#25 – 42)</vt:lpstr>
      <vt:lpstr>Uterus – Anterior – Body (#43 - 60)</vt:lpstr>
      <vt:lpstr>Uterus – Anterior – Fundus (#61 – 78) </vt:lpstr>
      <vt:lpstr>Uterus – Posterior – Lower Uterine Segment (#79 – 96)</vt:lpstr>
      <vt:lpstr>Uterus – Posterior – Body (#97 - 114)</vt:lpstr>
      <vt:lpstr>Uterus – Posterior – Fundus (#115 - 132)</vt:lpstr>
      <vt:lpstr>Fallopian Tubes</vt:lpstr>
      <vt:lpstr>Fallopian Tube – Right (#1 – 12) </vt:lpstr>
      <vt:lpstr>Fallopian Tube – Left (#13 – 24) </vt:lpstr>
      <vt:lpstr>Ovaries</vt:lpstr>
      <vt:lpstr>Right Ovary – Medial (#1-12)</vt:lpstr>
      <vt:lpstr>Right Ovary – Central (#13 – 24) </vt:lpstr>
      <vt:lpstr>Right Ovary – Lateral (#25 – 36)</vt:lpstr>
      <vt:lpstr>Left Ovary – Medial (#37 – 48) </vt:lpstr>
      <vt:lpstr>Left Ovary – Central (#49 – 60) </vt:lpstr>
      <vt:lpstr>Left Ovary – Lateral (#61 – 72)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Pouch, Alison</dc:creator>
  <cp:lastModifiedBy>Microsoft Office User</cp:lastModifiedBy>
  <cp:revision>37</cp:revision>
  <cp:lastPrinted>2024-04-03T17:48:27Z</cp:lastPrinted>
  <dcterms:created xsi:type="dcterms:W3CDTF">2024-03-05T14:24:12Z</dcterms:created>
  <dcterms:modified xsi:type="dcterms:W3CDTF">2024-04-03T17:48:31Z</dcterms:modified>
</cp:coreProperties>
</file>